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0" r:id="rId2"/>
    <p:sldId id="358" r:id="rId3"/>
    <p:sldId id="352" r:id="rId4"/>
    <p:sldId id="361" r:id="rId5"/>
    <p:sldId id="579" r:id="rId6"/>
    <p:sldId id="580" r:id="rId7"/>
    <p:sldId id="582" r:id="rId8"/>
    <p:sldId id="546" r:id="rId9"/>
    <p:sldId id="583" r:id="rId10"/>
    <p:sldId id="5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6E22"/>
    <a:srgbClr val="5B9BD5"/>
    <a:srgbClr val="ED7D31"/>
    <a:srgbClr val="A5A5A5"/>
    <a:srgbClr val="2386AA"/>
    <a:srgbClr val="E47B35"/>
    <a:srgbClr val="7F7F7F"/>
    <a:srgbClr val="969696"/>
    <a:srgbClr val="FFC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78" autoAdjust="0"/>
    <p:restoredTop sz="94692" autoAdjust="0"/>
  </p:normalViewPr>
  <p:slideViewPr>
    <p:cSldViewPr snapToGrid="0">
      <p:cViewPr varScale="1">
        <p:scale>
          <a:sx n="85" d="100"/>
          <a:sy n="85" d="100"/>
        </p:scale>
        <p:origin x="66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32A3A-E1C2-42EA-BDD6-305DAB1834E8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A03FD-669F-475F-B08E-D2CB64605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71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67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68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97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8"/>
          <p:cNvSpPr>
            <a:spLocks noGrp="1"/>
          </p:cNvSpPr>
          <p:nvPr>
            <p:ph type="pic" sz="quarter" idx="13"/>
          </p:nvPr>
        </p:nvSpPr>
        <p:spPr>
          <a:xfrm>
            <a:off x="1028700" y="1485900"/>
            <a:ext cx="2489200" cy="2576848"/>
          </a:xfrm>
          <a:prstGeom prst="ellipse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8"/>
          <p:cNvSpPr>
            <a:spLocks noGrp="1"/>
          </p:cNvSpPr>
          <p:nvPr>
            <p:ph type="pic" sz="quarter" idx="14"/>
          </p:nvPr>
        </p:nvSpPr>
        <p:spPr>
          <a:xfrm>
            <a:off x="3606800" y="1485900"/>
            <a:ext cx="2489200" cy="2576848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5"/>
          </p:nvPr>
        </p:nvSpPr>
        <p:spPr>
          <a:xfrm>
            <a:off x="6184900" y="1485900"/>
            <a:ext cx="2489200" cy="2576848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6"/>
          </p:nvPr>
        </p:nvSpPr>
        <p:spPr>
          <a:xfrm>
            <a:off x="8763000" y="1485900"/>
            <a:ext cx="2489200" cy="2576848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3567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empty_p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921000" y="266700"/>
            <a:ext cx="6350000" cy="558843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733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62451" y="837239"/>
            <a:ext cx="34671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2133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704366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Lay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133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0662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3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49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70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37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90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8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14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FFC7-5AFF-4374-B478-E246B74FFF84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9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hyperlink" Target="http://powerpoint.sage-fox.com/" TargetMode="Externa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43E5A7-B18C-4FD6-BC30-55176278B37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BFFC7-5AFF-4374-B478-E246B74FFF84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403D9-1EF9-4D83-8F99-27C64A2CC18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hlinkClick r:id="rId17"/>
            <a:extLst>
              <a:ext uri="{FF2B5EF4-FFF2-40B4-BE49-F238E27FC236}">
                <a16:creationId xmlns:a16="http://schemas.microsoft.com/office/drawing/2014/main" id="{EDFB5C78-9210-4690-B0AD-29891559A76E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6240" y="6757593"/>
            <a:ext cx="365760" cy="1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8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9" r:id="rId12"/>
    <p:sldLayoutId id="2147483680" r:id="rId13"/>
    <p:sldLayoutId id="2147483681" r:id="rId14"/>
    <p:sldLayoutId id="214748368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4.jpg"/><Relationship Id="rId7" Type="http://schemas.openxmlformats.org/officeDocument/2006/relationships/image" Target="../media/image20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jpg"/><Relationship Id="rId5" Type="http://schemas.openxmlformats.org/officeDocument/2006/relationships/image" Target="../media/image15.jpg"/><Relationship Id="rId10" Type="http://schemas.openxmlformats.org/officeDocument/2006/relationships/image" Target="../media/image23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ackerrank.com/" TargetMode="External"/><Relationship Id="rId3" Type="http://schemas.openxmlformats.org/officeDocument/2006/relationships/image" Target="../media/image14.jpg"/><Relationship Id="rId7" Type="http://schemas.openxmlformats.org/officeDocument/2006/relationships/image" Target="../media/image16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jomaclass.com/" TargetMode="External"/><Relationship Id="rId5" Type="http://schemas.openxmlformats.org/officeDocument/2006/relationships/image" Target="../media/image15.jpg"/><Relationship Id="rId10" Type="http://schemas.openxmlformats.org/officeDocument/2006/relationships/hyperlink" Target="https://leetcode.com/" TargetMode="External"/><Relationship Id="rId4" Type="http://schemas.openxmlformats.org/officeDocument/2006/relationships/hyperlink" Target="https://www.algoexpert.io/product" TargetMode="External"/><Relationship Id="rId9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-2" y="756085"/>
            <a:ext cx="12198752" cy="1278388"/>
            <a:chOff x="4933" y="5228207"/>
            <a:chExt cx="12198752" cy="1278388"/>
          </a:xfrm>
        </p:grpSpPr>
        <p:grpSp>
          <p:nvGrpSpPr>
            <p:cNvPr id="21" name="Group 20"/>
            <p:cNvGrpSpPr/>
            <p:nvPr/>
          </p:nvGrpSpPr>
          <p:grpSpPr>
            <a:xfrm>
              <a:off x="4933" y="5228207"/>
              <a:ext cx="12198752" cy="1278388"/>
              <a:chOff x="17615" y="4603464"/>
              <a:chExt cx="12186058" cy="1544683"/>
            </a:xfrm>
          </p:grpSpPr>
          <p:sp>
            <p:nvSpPr>
              <p:cNvPr id="24" name="Freeform 23"/>
              <p:cNvSpPr/>
              <p:nvPr/>
            </p:nvSpPr>
            <p:spPr>
              <a:xfrm>
                <a:off x="17615" y="4603464"/>
                <a:ext cx="12186057" cy="1544683"/>
              </a:xfrm>
              <a:custGeom>
                <a:avLst/>
                <a:gdLst>
                  <a:gd name="connsiteX0" fmla="*/ 12700 w 12192000"/>
                  <a:gd name="connsiteY0" fmla="*/ 228600 h 2226733"/>
                  <a:gd name="connsiteX1" fmla="*/ 12700 w 12192000"/>
                  <a:gd name="connsiteY1" fmla="*/ 1998133 h 2226733"/>
                  <a:gd name="connsiteX2" fmla="*/ 12179300 w 12192000"/>
                  <a:gd name="connsiteY2" fmla="*/ 1998133 h 2226733"/>
                  <a:gd name="connsiteX3" fmla="*/ 12179300 w 12192000"/>
                  <a:gd name="connsiteY3" fmla="*/ 228600 h 2226733"/>
                  <a:gd name="connsiteX4" fmla="*/ 0 w 12192000"/>
                  <a:gd name="connsiteY4" fmla="*/ 0 h 2226733"/>
                  <a:gd name="connsiteX5" fmla="*/ 12192000 w 12192000"/>
                  <a:gd name="connsiteY5" fmla="*/ 0 h 2226733"/>
                  <a:gd name="connsiteX6" fmla="*/ 12192000 w 12192000"/>
                  <a:gd name="connsiteY6" fmla="*/ 2226733 h 2226733"/>
                  <a:gd name="connsiteX7" fmla="*/ 0 w 12192000"/>
                  <a:gd name="connsiteY7" fmla="*/ 2226733 h 2226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92000" h="2226733">
                    <a:moveTo>
                      <a:pt x="12700" y="228600"/>
                    </a:moveTo>
                    <a:lnTo>
                      <a:pt x="12700" y="1998133"/>
                    </a:lnTo>
                    <a:lnTo>
                      <a:pt x="12179300" y="1998133"/>
                    </a:lnTo>
                    <a:lnTo>
                      <a:pt x="12179300" y="228600"/>
                    </a:lnTo>
                    <a:close/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2226733"/>
                    </a:lnTo>
                    <a:lnTo>
                      <a:pt x="0" y="2226733"/>
                    </a:lnTo>
                    <a:close/>
                  </a:path>
                </a:pathLst>
              </a:custGeom>
              <a:solidFill>
                <a:schemeClr val="tx1">
                  <a:alpha val="25000"/>
                </a:schemeClr>
              </a:solidFill>
              <a:ln w="6350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5" name="Rounded Rectangle 9"/>
              <p:cNvSpPr/>
              <p:nvPr/>
            </p:nvSpPr>
            <p:spPr>
              <a:xfrm>
                <a:off x="17617" y="4762827"/>
                <a:ext cx="12186056" cy="1248508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2673994" y="5304861"/>
              <a:ext cx="644522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>
                      <a:lumMod val="85000"/>
                    </a:schemeClr>
                  </a:solidFill>
                  <a:cs typeface="Estrangelo Edessa" panose="03080600000000000000" pitchFamily="66" charset="0"/>
                </a:rPr>
                <a:t>UAS ENTREPRENEURSHIP II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503969" y="5843742"/>
              <a:ext cx="5184060" cy="5334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Estrangelo Edessa" panose="03080600000000000000" pitchFamily="66" charset="0"/>
                </a:rPr>
                <a:t>ENTR6004 – BEC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751883" y="5443578"/>
            <a:ext cx="6925454" cy="976489"/>
            <a:chOff x="6118913" y="5968684"/>
            <a:chExt cx="3941765" cy="640080"/>
          </a:xfrm>
        </p:grpSpPr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>
              <a:off x="6118913" y="6122272"/>
              <a:ext cx="3941765" cy="342966"/>
              <a:chOff x="6359857" y="5845568"/>
              <a:chExt cx="4504874" cy="391961"/>
            </a:xfrm>
          </p:grpSpPr>
          <p:sp>
            <p:nvSpPr>
              <p:cNvPr id="34" name="Rounded Rectangle 9"/>
              <p:cNvSpPr/>
              <p:nvPr/>
            </p:nvSpPr>
            <p:spPr>
              <a:xfrm>
                <a:off x="6359857" y="5881913"/>
                <a:ext cx="4504874" cy="307777"/>
              </a:xfrm>
              <a:prstGeom prst="rect">
                <a:avLst/>
              </a:prstGeom>
              <a:solidFill>
                <a:schemeClr val="tx1">
                  <a:alpha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5" name="TextBox 34">
                <a:hlinkClick r:id="rId3"/>
              </p:cNvPr>
              <p:cNvSpPr txBox="1">
                <a:spLocks noChangeAspect="1"/>
              </p:cNvSpPr>
              <p:nvPr/>
            </p:nvSpPr>
            <p:spPr>
              <a:xfrm>
                <a:off x="6359857" y="5845568"/>
                <a:ext cx="3093976" cy="39196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i="1" dirty="0">
                    <a:solidFill>
                      <a:schemeClr val="bg1"/>
                    </a:solidFill>
                    <a:latin typeface="+mj-lt"/>
                    <a:cs typeface="Estrangelo Edessa" panose="03080600000000000000" pitchFamily="66" charset="0"/>
                  </a:rPr>
                  <a:t>EDWARD (2201741971)</a:t>
                </a:r>
              </a:p>
            </p:txBody>
          </p:sp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8926858" y="5968686"/>
              <a:ext cx="640080" cy="640080"/>
            </a:xfrm>
            <a:prstGeom prst="ellipse">
              <a:avLst/>
            </a:prstGeom>
            <a:blipFill>
              <a:blip r:embed="rId4"/>
              <a:stretch>
                <a:fillRect l="-4000" t="-2000" r="-4000" b="-2000"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279FFB3-0136-4CDD-BBC0-99DEA8970754}"/>
              </a:ext>
            </a:extLst>
          </p:cNvPr>
          <p:cNvSpPr txBox="1"/>
          <p:nvPr/>
        </p:nvSpPr>
        <p:spPr>
          <a:xfrm>
            <a:off x="-51681" y="3413099"/>
            <a:ext cx="64452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85000"/>
                  </a:schemeClr>
                </a:solidFill>
                <a:cs typeface="Estrangelo Edessa" panose="03080600000000000000" pitchFamily="66" charset="0"/>
              </a:rPr>
              <a:t>KELAS : LB08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C1D968-8165-4528-93C8-DA13A82258F2}"/>
              </a:ext>
            </a:extLst>
          </p:cNvPr>
          <p:cNvSpPr txBox="1"/>
          <p:nvPr/>
        </p:nvSpPr>
        <p:spPr>
          <a:xfrm>
            <a:off x="578899" y="4161598"/>
            <a:ext cx="5184060" cy="5334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+mj-lt"/>
                <a:cs typeface="Estrangelo Edessa" panose="03080600000000000000" pitchFamily="66" charset="0"/>
              </a:rPr>
              <a:t>DOSEN : </a:t>
            </a:r>
            <a:r>
              <a:rPr lang="nn-NO" sz="2800" dirty="0">
                <a:solidFill>
                  <a:schemeClr val="bg1">
                    <a:lumMod val="85000"/>
                  </a:schemeClr>
                </a:solidFill>
                <a:latin typeface="+mj-lt"/>
                <a:cs typeface="Estrangelo Edessa" panose="03080600000000000000" pitchFamily="66" charset="0"/>
              </a:rPr>
              <a:t>Isanawikrama, S.T. M.M.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j-lt"/>
              <a:cs typeface="Estrangelo Edessa" panose="03080600000000000000" pitchFamily="66" charset="0"/>
            </a:endParaRPr>
          </a:p>
        </p:txBody>
      </p:sp>
      <p:pic>
        <p:nvPicPr>
          <p:cNvPr id="3" name="Picture 2" descr="Schematic&#10;&#10;Description automatically generated with medium confidence">
            <a:extLst>
              <a:ext uri="{FF2B5EF4-FFF2-40B4-BE49-F238E27FC236}">
                <a16:creationId xmlns:a16="http://schemas.microsoft.com/office/drawing/2014/main" id="{9EAF6B4C-2E7F-49F4-8276-AB4065DD79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178" y="2617001"/>
            <a:ext cx="3808995" cy="234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2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352"/>
          <p:cNvSpPr/>
          <p:nvPr/>
        </p:nvSpPr>
        <p:spPr bwMode="auto">
          <a:xfrm>
            <a:off x="5566" y="795685"/>
            <a:ext cx="12207240" cy="5724253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3622193" y="3240297"/>
            <a:ext cx="3322855" cy="3808775"/>
          </a:xfrm>
          <a:custGeom>
            <a:avLst/>
            <a:gdLst>
              <a:gd name="T0" fmla="*/ 658 w 1847"/>
              <a:gd name="T1" fmla="*/ 2115 h 2116"/>
              <a:gd name="T2" fmla="*/ 658 w 1847"/>
              <a:gd name="T3" fmla="*/ 2116 h 2116"/>
              <a:gd name="T4" fmla="*/ 1630 w 1847"/>
              <a:gd name="T5" fmla="*/ 2116 h 2116"/>
              <a:gd name="T6" fmla="*/ 1523 w 1847"/>
              <a:gd name="T7" fmla="*/ 1569 h 2116"/>
              <a:gd name="T8" fmla="*/ 1652 w 1847"/>
              <a:gd name="T9" fmla="*/ 1173 h 2116"/>
              <a:gd name="T10" fmla="*/ 1626 w 1847"/>
              <a:gd name="T11" fmla="*/ 320 h 2116"/>
              <a:gd name="T12" fmla="*/ 306 w 1847"/>
              <a:gd name="T13" fmla="*/ 427 h 2116"/>
              <a:gd name="T14" fmla="*/ 166 w 1847"/>
              <a:gd name="T15" fmla="*/ 814 h 2116"/>
              <a:gd name="T16" fmla="*/ 216 w 1847"/>
              <a:gd name="T17" fmla="*/ 931 h 2116"/>
              <a:gd name="T18" fmla="*/ 107 w 1847"/>
              <a:gd name="T19" fmla="*/ 1099 h 2116"/>
              <a:gd name="T20" fmla="*/ 27 w 1847"/>
              <a:gd name="T21" fmla="*/ 1214 h 2116"/>
              <a:gd name="T22" fmla="*/ 89 w 1847"/>
              <a:gd name="T23" fmla="*/ 1303 h 2116"/>
              <a:gd name="T24" fmla="*/ 150 w 1847"/>
              <a:gd name="T25" fmla="*/ 1333 h 2116"/>
              <a:gd name="T26" fmla="*/ 141 w 1847"/>
              <a:gd name="T27" fmla="*/ 1433 h 2116"/>
              <a:gd name="T28" fmla="*/ 129 w 1847"/>
              <a:gd name="T29" fmla="*/ 1494 h 2116"/>
              <a:gd name="T30" fmla="*/ 152 w 1847"/>
              <a:gd name="T31" fmla="*/ 1518 h 2116"/>
              <a:gd name="T32" fmla="*/ 143 w 1847"/>
              <a:gd name="T33" fmla="*/ 1558 h 2116"/>
              <a:gd name="T34" fmla="*/ 163 w 1847"/>
              <a:gd name="T35" fmla="*/ 1633 h 2116"/>
              <a:gd name="T36" fmla="*/ 142 w 1847"/>
              <a:gd name="T37" fmla="*/ 1749 h 2116"/>
              <a:gd name="T38" fmla="*/ 224 w 1847"/>
              <a:gd name="T39" fmla="*/ 1829 h 2116"/>
              <a:gd name="T40" fmla="*/ 658 w 1847"/>
              <a:gd name="T41" fmla="*/ 2115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847" h="2116">
                <a:moveTo>
                  <a:pt x="658" y="2115"/>
                </a:moveTo>
                <a:cubicBezTo>
                  <a:pt x="658" y="2115"/>
                  <a:pt x="658" y="2115"/>
                  <a:pt x="658" y="2116"/>
                </a:cubicBezTo>
                <a:cubicBezTo>
                  <a:pt x="1630" y="2116"/>
                  <a:pt x="1630" y="2116"/>
                  <a:pt x="1630" y="2116"/>
                </a:cubicBezTo>
                <a:cubicBezTo>
                  <a:pt x="1553" y="1972"/>
                  <a:pt x="1499" y="1795"/>
                  <a:pt x="1523" y="1569"/>
                </a:cubicBezTo>
                <a:cubicBezTo>
                  <a:pt x="1545" y="1357"/>
                  <a:pt x="1598" y="1253"/>
                  <a:pt x="1652" y="1173"/>
                </a:cubicBezTo>
                <a:cubicBezTo>
                  <a:pt x="1800" y="950"/>
                  <a:pt x="1847" y="593"/>
                  <a:pt x="1626" y="320"/>
                </a:cubicBezTo>
                <a:cubicBezTo>
                  <a:pt x="1368" y="0"/>
                  <a:pt x="452" y="21"/>
                  <a:pt x="306" y="427"/>
                </a:cubicBezTo>
                <a:cubicBezTo>
                  <a:pt x="211" y="692"/>
                  <a:pt x="212" y="663"/>
                  <a:pt x="166" y="814"/>
                </a:cubicBezTo>
                <a:cubicBezTo>
                  <a:pt x="147" y="877"/>
                  <a:pt x="217" y="877"/>
                  <a:pt x="216" y="931"/>
                </a:cubicBezTo>
                <a:cubicBezTo>
                  <a:pt x="215" y="953"/>
                  <a:pt x="162" y="1024"/>
                  <a:pt x="107" y="1099"/>
                </a:cubicBezTo>
                <a:cubicBezTo>
                  <a:pt x="55" y="1169"/>
                  <a:pt x="50" y="1168"/>
                  <a:pt x="27" y="1214"/>
                </a:cubicBezTo>
                <a:cubicBezTo>
                  <a:pt x="0" y="1268"/>
                  <a:pt x="39" y="1287"/>
                  <a:pt x="89" y="1303"/>
                </a:cubicBezTo>
                <a:cubicBezTo>
                  <a:pt x="117" y="1312"/>
                  <a:pt x="134" y="1314"/>
                  <a:pt x="150" y="1333"/>
                </a:cubicBezTo>
                <a:cubicBezTo>
                  <a:pt x="182" y="1370"/>
                  <a:pt x="154" y="1411"/>
                  <a:pt x="141" y="1433"/>
                </a:cubicBezTo>
                <a:cubicBezTo>
                  <a:pt x="129" y="1453"/>
                  <a:pt x="112" y="1473"/>
                  <a:pt x="129" y="1494"/>
                </a:cubicBezTo>
                <a:cubicBezTo>
                  <a:pt x="145" y="1513"/>
                  <a:pt x="163" y="1513"/>
                  <a:pt x="152" y="1518"/>
                </a:cubicBezTo>
                <a:cubicBezTo>
                  <a:pt x="149" y="1520"/>
                  <a:pt x="135" y="1543"/>
                  <a:pt x="143" y="1558"/>
                </a:cubicBezTo>
                <a:cubicBezTo>
                  <a:pt x="158" y="1590"/>
                  <a:pt x="190" y="1588"/>
                  <a:pt x="163" y="1633"/>
                </a:cubicBezTo>
                <a:cubicBezTo>
                  <a:pt x="137" y="1679"/>
                  <a:pt x="137" y="1721"/>
                  <a:pt x="142" y="1749"/>
                </a:cubicBezTo>
                <a:cubicBezTo>
                  <a:pt x="145" y="1766"/>
                  <a:pt x="165" y="1818"/>
                  <a:pt x="224" y="1829"/>
                </a:cubicBezTo>
                <a:cubicBezTo>
                  <a:pt x="312" y="1845"/>
                  <a:pt x="562" y="1816"/>
                  <a:pt x="658" y="2115"/>
                </a:cubicBezTo>
                <a:close/>
              </a:path>
            </a:pathLst>
          </a:custGeom>
          <a:solidFill>
            <a:srgbClr val="297F9D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087936" y="2832513"/>
            <a:ext cx="441971" cy="439156"/>
            <a:chOff x="744538" y="3198813"/>
            <a:chExt cx="249237" cy="247650"/>
          </a:xfrm>
          <a:solidFill>
            <a:schemeClr val="bg1">
              <a:lumMod val="65000"/>
            </a:schemeClr>
          </a:solidFill>
        </p:grpSpPr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744538" y="3379788"/>
              <a:ext cx="66675" cy="66675"/>
            </a:xfrm>
            <a:custGeom>
              <a:avLst/>
              <a:gdLst>
                <a:gd name="T0" fmla="*/ 19 w 42"/>
                <a:gd name="T1" fmla="*/ 1 h 42"/>
                <a:gd name="T2" fmla="*/ 0 w 42"/>
                <a:gd name="T3" fmla="*/ 42 h 42"/>
                <a:gd name="T4" fmla="*/ 42 w 42"/>
                <a:gd name="T5" fmla="*/ 24 h 42"/>
                <a:gd name="T6" fmla="*/ 42 w 42"/>
                <a:gd name="T7" fmla="*/ 24 h 42"/>
                <a:gd name="T8" fmla="*/ 19 w 42"/>
                <a:gd name="T9" fmla="*/ 0 h 42"/>
                <a:gd name="T10" fmla="*/ 19 w 42"/>
                <a:gd name="T11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2">
                  <a:moveTo>
                    <a:pt x="19" y="1"/>
                  </a:moveTo>
                  <a:lnTo>
                    <a:pt x="0" y="42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19" y="0"/>
                  </a:lnTo>
                  <a:lnTo>
                    <a:pt x="1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782638" y="3219451"/>
              <a:ext cx="165100" cy="168275"/>
            </a:xfrm>
            <a:custGeom>
              <a:avLst/>
              <a:gdLst>
                <a:gd name="T0" fmla="*/ 94 w 104"/>
                <a:gd name="T1" fmla="*/ 0 h 106"/>
                <a:gd name="T2" fmla="*/ 0 w 104"/>
                <a:gd name="T3" fmla="*/ 96 h 106"/>
                <a:gd name="T4" fmla="*/ 9 w 104"/>
                <a:gd name="T5" fmla="*/ 106 h 106"/>
                <a:gd name="T6" fmla="*/ 104 w 104"/>
                <a:gd name="T7" fmla="*/ 10 h 106"/>
                <a:gd name="T8" fmla="*/ 94 w 104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6">
                  <a:moveTo>
                    <a:pt x="94" y="0"/>
                  </a:moveTo>
                  <a:lnTo>
                    <a:pt x="0" y="96"/>
                  </a:lnTo>
                  <a:lnTo>
                    <a:pt x="9" y="106"/>
                  </a:lnTo>
                  <a:lnTo>
                    <a:pt x="104" y="10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804863" y="3244851"/>
              <a:ext cx="165100" cy="165100"/>
            </a:xfrm>
            <a:custGeom>
              <a:avLst/>
              <a:gdLst>
                <a:gd name="T0" fmla="*/ 95 w 104"/>
                <a:gd name="T1" fmla="*/ 0 h 104"/>
                <a:gd name="T2" fmla="*/ 0 w 104"/>
                <a:gd name="T3" fmla="*/ 94 h 104"/>
                <a:gd name="T4" fmla="*/ 10 w 104"/>
                <a:gd name="T5" fmla="*/ 104 h 104"/>
                <a:gd name="T6" fmla="*/ 104 w 104"/>
                <a:gd name="T7" fmla="*/ 9 h 104"/>
                <a:gd name="T8" fmla="*/ 95 w 104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95" y="0"/>
                  </a:moveTo>
                  <a:lnTo>
                    <a:pt x="0" y="94"/>
                  </a:lnTo>
                  <a:lnTo>
                    <a:pt x="10" y="104"/>
                  </a:lnTo>
                  <a:lnTo>
                    <a:pt x="104" y="9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942975" y="3198813"/>
              <a:ext cx="50800" cy="49213"/>
            </a:xfrm>
            <a:custGeom>
              <a:avLst/>
              <a:gdLst>
                <a:gd name="T0" fmla="*/ 17 w 26"/>
                <a:gd name="T1" fmla="*/ 8 h 26"/>
                <a:gd name="T2" fmla="*/ 0 w 26"/>
                <a:gd name="T3" fmla="*/ 7 h 26"/>
                <a:gd name="T4" fmla="*/ 19 w 26"/>
                <a:gd name="T5" fmla="*/ 26 h 26"/>
                <a:gd name="T6" fmla="*/ 17 w 26"/>
                <a:gd name="T7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6">
                  <a:moveTo>
                    <a:pt x="17" y="8"/>
                  </a:moveTo>
                  <a:cubicBezTo>
                    <a:pt x="9" y="0"/>
                    <a:pt x="0" y="7"/>
                    <a:pt x="0" y="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26" y="17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44117" y="843108"/>
            <a:ext cx="501089" cy="425080"/>
            <a:chOff x="1112838" y="3203576"/>
            <a:chExt cx="282575" cy="239712"/>
          </a:xfrm>
          <a:solidFill>
            <a:schemeClr val="bg1">
              <a:lumMod val="65000"/>
            </a:schemeClr>
          </a:solidFill>
        </p:grpSpPr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1201738" y="3343276"/>
              <a:ext cx="50800" cy="50800"/>
            </a:xfrm>
            <a:custGeom>
              <a:avLst/>
              <a:gdLst>
                <a:gd name="T0" fmla="*/ 32 w 32"/>
                <a:gd name="T1" fmla="*/ 18 h 32"/>
                <a:gd name="T2" fmla="*/ 15 w 32"/>
                <a:gd name="T3" fmla="*/ 0 h 32"/>
                <a:gd name="T4" fmla="*/ 15 w 32"/>
                <a:gd name="T5" fmla="*/ 0 h 32"/>
                <a:gd name="T6" fmla="*/ 0 w 32"/>
                <a:gd name="T7" fmla="*/ 32 h 32"/>
                <a:gd name="T8" fmla="*/ 32 w 32"/>
                <a:gd name="T9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2" y="18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0" y="32"/>
                  </a:lnTo>
                  <a:lnTo>
                    <a:pt x="3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1252538" y="33718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1231900" y="3219451"/>
              <a:ext cx="127000" cy="127000"/>
            </a:xfrm>
            <a:custGeom>
              <a:avLst/>
              <a:gdLst>
                <a:gd name="T0" fmla="*/ 73 w 80"/>
                <a:gd name="T1" fmla="*/ 0 h 80"/>
                <a:gd name="T2" fmla="*/ 0 w 80"/>
                <a:gd name="T3" fmla="*/ 73 h 80"/>
                <a:gd name="T4" fmla="*/ 7 w 80"/>
                <a:gd name="T5" fmla="*/ 80 h 80"/>
                <a:gd name="T6" fmla="*/ 80 w 80"/>
                <a:gd name="T7" fmla="*/ 8 h 80"/>
                <a:gd name="T8" fmla="*/ 73 w 8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73" y="0"/>
                  </a:moveTo>
                  <a:lnTo>
                    <a:pt x="0" y="73"/>
                  </a:lnTo>
                  <a:lnTo>
                    <a:pt x="7" y="80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1249363" y="3236913"/>
              <a:ext cx="128588" cy="128588"/>
            </a:xfrm>
            <a:custGeom>
              <a:avLst/>
              <a:gdLst>
                <a:gd name="T0" fmla="*/ 0 w 81"/>
                <a:gd name="T1" fmla="*/ 74 h 81"/>
                <a:gd name="T2" fmla="*/ 7 w 81"/>
                <a:gd name="T3" fmla="*/ 81 h 81"/>
                <a:gd name="T4" fmla="*/ 81 w 81"/>
                <a:gd name="T5" fmla="*/ 9 h 81"/>
                <a:gd name="T6" fmla="*/ 74 w 81"/>
                <a:gd name="T7" fmla="*/ 0 h 81"/>
                <a:gd name="T8" fmla="*/ 0 w 81"/>
                <a:gd name="T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0" y="74"/>
                  </a:moveTo>
                  <a:lnTo>
                    <a:pt x="7" y="81"/>
                  </a:lnTo>
                  <a:lnTo>
                    <a:pt x="81" y="9"/>
                  </a:lnTo>
                  <a:lnTo>
                    <a:pt x="74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1355725" y="3203576"/>
              <a:ext cx="39688" cy="38100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1112838" y="3208338"/>
              <a:ext cx="238125" cy="234950"/>
            </a:xfrm>
            <a:custGeom>
              <a:avLst/>
              <a:gdLst>
                <a:gd name="T0" fmla="*/ 132 w 150"/>
                <a:gd name="T1" fmla="*/ 131 h 148"/>
                <a:gd name="T2" fmla="*/ 18 w 150"/>
                <a:gd name="T3" fmla="*/ 131 h 148"/>
                <a:gd name="T4" fmla="*/ 18 w 150"/>
                <a:gd name="T5" fmla="*/ 18 h 148"/>
                <a:gd name="T6" fmla="*/ 124 w 150"/>
                <a:gd name="T7" fmla="*/ 18 h 148"/>
                <a:gd name="T8" fmla="*/ 144 w 150"/>
                <a:gd name="T9" fmla="*/ 0 h 148"/>
                <a:gd name="T10" fmla="*/ 0 w 150"/>
                <a:gd name="T11" fmla="*/ 0 h 148"/>
                <a:gd name="T12" fmla="*/ 0 w 150"/>
                <a:gd name="T13" fmla="*/ 148 h 148"/>
                <a:gd name="T14" fmla="*/ 150 w 150"/>
                <a:gd name="T15" fmla="*/ 148 h 148"/>
                <a:gd name="T16" fmla="*/ 150 w 150"/>
                <a:gd name="T17" fmla="*/ 55 h 148"/>
                <a:gd name="T18" fmla="*/ 132 w 150"/>
                <a:gd name="T19" fmla="*/ 73 h 148"/>
                <a:gd name="T20" fmla="*/ 132 w 150"/>
                <a:gd name="T21" fmla="*/ 1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48">
                  <a:moveTo>
                    <a:pt x="132" y="131"/>
                  </a:moveTo>
                  <a:lnTo>
                    <a:pt x="18" y="131"/>
                  </a:lnTo>
                  <a:lnTo>
                    <a:pt x="18" y="18"/>
                  </a:lnTo>
                  <a:lnTo>
                    <a:pt x="124" y="18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150" y="148"/>
                  </a:lnTo>
                  <a:lnTo>
                    <a:pt x="150" y="55"/>
                  </a:lnTo>
                  <a:lnTo>
                    <a:pt x="132" y="73"/>
                  </a:lnTo>
                  <a:lnTo>
                    <a:pt x="132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940801" y="4078075"/>
            <a:ext cx="441972" cy="427896"/>
            <a:chOff x="2339975" y="3200401"/>
            <a:chExt cx="249238" cy="241300"/>
          </a:xfrm>
          <a:solidFill>
            <a:schemeClr val="bg1">
              <a:lumMod val="65000"/>
            </a:schemeClr>
          </a:solidFill>
        </p:grpSpPr>
        <p:sp>
          <p:nvSpPr>
            <p:cNvPr id="28" name="Rectangle 18"/>
            <p:cNvSpPr>
              <a:spLocks noChangeArrowheads="1"/>
            </p:cNvSpPr>
            <p:nvPr/>
          </p:nvSpPr>
          <p:spPr bwMode="auto">
            <a:xfrm>
              <a:off x="242887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9" name="Rectangle 19"/>
            <p:cNvSpPr>
              <a:spLocks noChangeArrowheads="1"/>
            </p:cNvSpPr>
            <p:nvPr/>
          </p:nvSpPr>
          <p:spPr bwMode="auto">
            <a:xfrm>
              <a:off x="247332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0" name="Rectangle 20"/>
            <p:cNvSpPr>
              <a:spLocks noChangeArrowheads="1"/>
            </p:cNvSpPr>
            <p:nvPr/>
          </p:nvSpPr>
          <p:spPr bwMode="auto">
            <a:xfrm>
              <a:off x="2516188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1" name="Rectangle 21"/>
            <p:cNvSpPr>
              <a:spLocks noChangeArrowheads="1"/>
            </p:cNvSpPr>
            <p:nvPr/>
          </p:nvSpPr>
          <p:spPr bwMode="auto">
            <a:xfrm>
              <a:off x="242887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2" name="Rectangle 22"/>
            <p:cNvSpPr>
              <a:spLocks noChangeArrowheads="1"/>
            </p:cNvSpPr>
            <p:nvPr/>
          </p:nvSpPr>
          <p:spPr bwMode="auto">
            <a:xfrm>
              <a:off x="247332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3" name="Rectangle 23"/>
            <p:cNvSpPr>
              <a:spLocks noChangeArrowheads="1"/>
            </p:cNvSpPr>
            <p:nvPr/>
          </p:nvSpPr>
          <p:spPr bwMode="auto">
            <a:xfrm>
              <a:off x="2516188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4" name="Rectangle 24"/>
            <p:cNvSpPr>
              <a:spLocks noChangeArrowheads="1"/>
            </p:cNvSpPr>
            <p:nvPr/>
          </p:nvSpPr>
          <p:spPr bwMode="auto">
            <a:xfrm>
              <a:off x="242887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5" name="Rectangle 25"/>
            <p:cNvSpPr>
              <a:spLocks noChangeArrowheads="1"/>
            </p:cNvSpPr>
            <p:nvPr/>
          </p:nvSpPr>
          <p:spPr bwMode="auto">
            <a:xfrm>
              <a:off x="2386013" y="3338513"/>
              <a:ext cx="254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6" name="Rectangle 26"/>
            <p:cNvSpPr>
              <a:spLocks noChangeArrowheads="1"/>
            </p:cNvSpPr>
            <p:nvPr/>
          </p:nvSpPr>
          <p:spPr bwMode="auto">
            <a:xfrm>
              <a:off x="2386013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7" name="Rectangle 27"/>
            <p:cNvSpPr>
              <a:spLocks noChangeArrowheads="1"/>
            </p:cNvSpPr>
            <p:nvPr/>
          </p:nvSpPr>
          <p:spPr bwMode="auto">
            <a:xfrm>
              <a:off x="247332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8" name="Rectangle 28"/>
            <p:cNvSpPr>
              <a:spLocks noChangeArrowheads="1"/>
            </p:cNvSpPr>
            <p:nvPr/>
          </p:nvSpPr>
          <p:spPr bwMode="auto">
            <a:xfrm>
              <a:off x="2516188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9" name="Freeform 29"/>
            <p:cNvSpPr>
              <a:spLocks noEditPoints="1"/>
            </p:cNvSpPr>
            <p:nvPr/>
          </p:nvSpPr>
          <p:spPr bwMode="auto">
            <a:xfrm>
              <a:off x="2339975" y="3217863"/>
              <a:ext cx="249238" cy="223838"/>
            </a:xfrm>
            <a:custGeom>
              <a:avLst/>
              <a:gdLst>
                <a:gd name="T0" fmla="*/ 157 w 157"/>
                <a:gd name="T1" fmla="*/ 0 h 141"/>
                <a:gd name="T2" fmla="*/ 135 w 157"/>
                <a:gd name="T3" fmla="*/ 0 h 141"/>
                <a:gd name="T4" fmla="*/ 135 w 157"/>
                <a:gd name="T5" fmla="*/ 15 h 141"/>
                <a:gd name="T6" fmla="*/ 114 w 157"/>
                <a:gd name="T7" fmla="*/ 15 h 141"/>
                <a:gd name="T8" fmla="*/ 114 w 157"/>
                <a:gd name="T9" fmla="*/ 0 h 141"/>
                <a:gd name="T10" fmla="*/ 47 w 157"/>
                <a:gd name="T11" fmla="*/ 0 h 141"/>
                <a:gd name="T12" fmla="*/ 47 w 157"/>
                <a:gd name="T13" fmla="*/ 15 h 141"/>
                <a:gd name="T14" fmla="*/ 25 w 157"/>
                <a:gd name="T15" fmla="*/ 15 h 141"/>
                <a:gd name="T16" fmla="*/ 25 w 157"/>
                <a:gd name="T17" fmla="*/ 0 h 141"/>
                <a:gd name="T18" fmla="*/ 0 w 157"/>
                <a:gd name="T19" fmla="*/ 0 h 141"/>
                <a:gd name="T20" fmla="*/ 0 w 157"/>
                <a:gd name="T21" fmla="*/ 141 h 141"/>
                <a:gd name="T22" fmla="*/ 12 w 157"/>
                <a:gd name="T23" fmla="*/ 141 h 141"/>
                <a:gd name="T24" fmla="*/ 146 w 157"/>
                <a:gd name="T25" fmla="*/ 141 h 141"/>
                <a:gd name="T26" fmla="*/ 157 w 157"/>
                <a:gd name="T27" fmla="*/ 141 h 141"/>
                <a:gd name="T28" fmla="*/ 157 w 157"/>
                <a:gd name="T29" fmla="*/ 0 h 141"/>
                <a:gd name="T30" fmla="*/ 146 w 157"/>
                <a:gd name="T31" fmla="*/ 129 h 141"/>
                <a:gd name="T32" fmla="*/ 12 w 157"/>
                <a:gd name="T33" fmla="*/ 129 h 141"/>
                <a:gd name="T34" fmla="*/ 12 w 157"/>
                <a:gd name="T35" fmla="*/ 40 h 141"/>
                <a:gd name="T36" fmla="*/ 146 w 157"/>
                <a:gd name="T37" fmla="*/ 40 h 141"/>
                <a:gd name="T38" fmla="*/ 146 w 157"/>
                <a:gd name="T39" fmla="*/ 12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41">
                  <a:moveTo>
                    <a:pt x="157" y="0"/>
                  </a:moveTo>
                  <a:lnTo>
                    <a:pt x="135" y="0"/>
                  </a:lnTo>
                  <a:lnTo>
                    <a:pt x="135" y="15"/>
                  </a:lnTo>
                  <a:lnTo>
                    <a:pt x="114" y="15"/>
                  </a:lnTo>
                  <a:lnTo>
                    <a:pt x="114" y="0"/>
                  </a:lnTo>
                  <a:lnTo>
                    <a:pt x="47" y="0"/>
                  </a:lnTo>
                  <a:lnTo>
                    <a:pt x="47" y="15"/>
                  </a:lnTo>
                  <a:lnTo>
                    <a:pt x="25" y="15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141"/>
                  </a:lnTo>
                  <a:lnTo>
                    <a:pt x="12" y="141"/>
                  </a:lnTo>
                  <a:lnTo>
                    <a:pt x="146" y="141"/>
                  </a:lnTo>
                  <a:lnTo>
                    <a:pt x="157" y="141"/>
                  </a:lnTo>
                  <a:lnTo>
                    <a:pt x="157" y="0"/>
                  </a:lnTo>
                  <a:close/>
                  <a:moveTo>
                    <a:pt x="146" y="129"/>
                  </a:moveTo>
                  <a:lnTo>
                    <a:pt x="12" y="129"/>
                  </a:lnTo>
                  <a:lnTo>
                    <a:pt x="12" y="40"/>
                  </a:lnTo>
                  <a:lnTo>
                    <a:pt x="146" y="40"/>
                  </a:lnTo>
                  <a:lnTo>
                    <a:pt x="14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40" name="Rectangle 30"/>
            <p:cNvSpPr>
              <a:spLocks noChangeArrowheads="1"/>
            </p:cNvSpPr>
            <p:nvPr/>
          </p:nvSpPr>
          <p:spPr bwMode="auto">
            <a:xfrm>
              <a:off x="2387600" y="3200401"/>
              <a:ext cx="20638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41" name="Rectangle 31"/>
            <p:cNvSpPr>
              <a:spLocks noChangeArrowheads="1"/>
            </p:cNvSpPr>
            <p:nvPr/>
          </p:nvSpPr>
          <p:spPr bwMode="auto">
            <a:xfrm>
              <a:off x="2525713" y="3200401"/>
              <a:ext cx="23813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2" name="Freeform 32"/>
          <p:cNvSpPr>
            <a:spLocks/>
          </p:cNvSpPr>
          <p:nvPr/>
        </p:nvSpPr>
        <p:spPr bwMode="auto">
          <a:xfrm>
            <a:off x="5953515" y="1199166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43" name="Freeform 33"/>
          <p:cNvSpPr>
            <a:spLocks noEditPoints="1"/>
          </p:cNvSpPr>
          <p:nvPr/>
        </p:nvSpPr>
        <p:spPr bwMode="auto">
          <a:xfrm>
            <a:off x="4569539" y="2049200"/>
            <a:ext cx="392709" cy="267376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8287183" y="3610382"/>
            <a:ext cx="385671" cy="391299"/>
            <a:chOff x="2360613" y="2686051"/>
            <a:chExt cx="217488" cy="220662"/>
          </a:xfrm>
          <a:solidFill>
            <a:schemeClr val="bg1">
              <a:lumMod val="65000"/>
            </a:schemeClr>
          </a:solidFill>
        </p:grpSpPr>
        <p:sp>
          <p:nvSpPr>
            <p:cNvPr id="45" name="Freeform 34"/>
            <p:cNvSpPr>
              <a:spLocks noEditPoints="1"/>
            </p:cNvSpPr>
            <p:nvPr/>
          </p:nvSpPr>
          <p:spPr bwMode="auto">
            <a:xfrm>
              <a:off x="2427288" y="2686051"/>
              <a:ext cx="150813" cy="150813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2 w 79"/>
                <a:gd name="T5" fmla="*/ 63 h 79"/>
                <a:gd name="T6" fmla="*/ 12 w 79"/>
                <a:gd name="T7" fmla="*/ 63 h 79"/>
                <a:gd name="T8" fmla="*/ 17 w 79"/>
                <a:gd name="T9" fmla="*/ 68 h 79"/>
                <a:gd name="T10" fmla="*/ 65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9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1" y="27"/>
                    <a:pt x="0" y="48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5"/>
                    <a:pt x="15" y="66"/>
                    <a:pt x="17" y="68"/>
                  </a:cubicBezTo>
                  <a:cubicBezTo>
                    <a:pt x="31" y="79"/>
                    <a:pt x="52" y="78"/>
                    <a:pt x="65" y="65"/>
                  </a:cubicBezTo>
                  <a:cubicBezTo>
                    <a:pt x="79" y="51"/>
                    <a:pt x="79" y="28"/>
                    <a:pt x="65" y="14"/>
                  </a:cubicBezTo>
                  <a:close/>
                  <a:moveTo>
                    <a:pt x="58" y="59"/>
                  </a:moveTo>
                  <a:cubicBezTo>
                    <a:pt x="48" y="69"/>
                    <a:pt x="31" y="69"/>
                    <a:pt x="20" y="59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8" y="10"/>
                    <a:pt x="59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46" name="Freeform 35"/>
            <p:cNvSpPr>
              <a:spLocks/>
            </p:cNvSpPr>
            <p:nvPr/>
          </p:nvSpPr>
          <p:spPr bwMode="auto">
            <a:xfrm>
              <a:off x="2360613" y="2814638"/>
              <a:ext cx="92075" cy="92075"/>
            </a:xfrm>
            <a:custGeom>
              <a:avLst/>
              <a:gdLst>
                <a:gd name="T0" fmla="*/ 0 w 58"/>
                <a:gd name="T1" fmla="*/ 46 h 58"/>
                <a:gd name="T2" fmla="*/ 11 w 58"/>
                <a:gd name="T3" fmla="*/ 58 h 58"/>
                <a:gd name="T4" fmla="*/ 58 w 58"/>
                <a:gd name="T5" fmla="*/ 7 h 58"/>
                <a:gd name="T6" fmla="*/ 50 w 58"/>
                <a:gd name="T7" fmla="*/ 0 h 58"/>
                <a:gd name="T8" fmla="*/ 0 w 58"/>
                <a:gd name="T9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0" y="46"/>
                  </a:moveTo>
                  <a:lnTo>
                    <a:pt x="11" y="58"/>
                  </a:lnTo>
                  <a:lnTo>
                    <a:pt x="58" y="7"/>
                  </a:lnTo>
                  <a:lnTo>
                    <a:pt x="5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47" name="Freeform 36"/>
            <p:cNvSpPr>
              <a:spLocks/>
            </p:cNvSpPr>
            <p:nvPr/>
          </p:nvSpPr>
          <p:spPr bwMode="auto">
            <a:xfrm>
              <a:off x="2505075" y="2736851"/>
              <a:ext cx="57150" cy="68263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1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8" name="Freeform 37"/>
          <p:cNvSpPr>
            <a:spLocks noEditPoints="1"/>
          </p:cNvSpPr>
          <p:nvPr/>
        </p:nvSpPr>
        <p:spPr bwMode="auto">
          <a:xfrm>
            <a:off x="3680206" y="914839"/>
            <a:ext cx="405375" cy="402561"/>
          </a:xfrm>
          <a:custGeom>
            <a:avLst/>
            <a:gdLst>
              <a:gd name="T0" fmla="*/ 0 w 120"/>
              <a:gd name="T1" fmla="*/ 60 h 120"/>
              <a:gd name="T2" fmla="*/ 120 w 120"/>
              <a:gd name="T3" fmla="*/ 60 h 120"/>
              <a:gd name="T4" fmla="*/ 83 w 120"/>
              <a:gd name="T5" fmla="*/ 24 h 120"/>
              <a:gd name="T6" fmla="*/ 86 w 120"/>
              <a:gd name="T7" fmla="*/ 14 h 120"/>
              <a:gd name="T8" fmla="*/ 86 w 120"/>
              <a:gd name="T9" fmla="*/ 28 h 120"/>
              <a:gd name="T10" fmla="*/ 47 w 120"/>
              <a:gd name="T11" fmla="*/ 77 h 120"/>
              <a:gd name="T12" fmla="*/ 41 w 120"/>
              <a:gd name="T13" fmla="*/ 88 h 120"/>
              <a:gd name="T14" fmla="*/ 38 w 120"/>
              <a:gd name="T15" fmla="*/ 95 h 120"/>
              <a:gd name="T16" fmla="*/ 37 w 120"/>
              <a:gd name="T17" fmla="*/ 110 h 120"/>
              <a:gd name="T18" fmla="*/ 31 w 120"/>
              <a:gd name="T19" fmla="*/ 99 h 120"/>
              <a:gd name="T20" fmla="*/ 26 w 120"/>
              <a:gd name="T21" fmla="*/ 89 h 120"/>
              <a:gd name="T22" fmla="*/ 17 w 120"/>
              <a:gd name="T23" fmla="*/ 82 h 120"/>
              <a:gd name="T24" fmla="*/ 16 w 120"/>
              <a:gd name="T25" fmla="*/ 68 h 120"/>
              <a:gd name="T26" fmla="*/ 15 w 120"/>
              <a:gd name="T27" fmla="*/ 60 h 120"/>
              <a:gd name="T28" fmla="*/ 10 w 120"/>
              <a:gd name="T29" fmla="*/ 54 h 120"/>
              <a:gd name="T30" fmla="*/ 10 w 120"/>
              <a:gd name="T31" fmla="*/ 45 h 120"/>
              <a:gd name="T32" fmla="*/ 38 w 120"/>
              <a:gd name="T33" fmla="*/ 20 h 120"/>
              <a:gd name="T34" fmla="*/ 31 w 120"/>
              <a:gd name="T35" fmla="*/ 20 h 120"/>
              <a:gd name="T36" fmla="*/ 28 w 120"/>
              <a:gd name="T37" fmla="*/ 26 h 120"/>
              <a:gd name="T38" fmla="*/ 32 w 120"/>
              <a:gd name="T39" fmla="*/ 28 h 120"/>
              <a:gd name="T40" fmla="*/ 31 w 120"/>
              <a:gd name="T41" fmla="*/ 24 h 120"/>
              <a:gd name="T42" fmla="*/ 47 w 120"/>
              <a:gd name="T43" fmla="*/ 30 h 120"/>
              <a:gd name="T44" fmla="*/ 41 w 120"/>
              <a:gd name="T45" fmla="*/ 34 h 120"/>
              <a:gd name="T46" fmla="*/ 37 w 120"/>
              <a:gd name="T47" fmla="*/ 36 h 120"/>
              <a:gd name="T48" fmla="*/ 38 w 120"/>
              <a:gd name="T49" fmla="*/ 43 h 120"/>
              <a:gd name="T50" fmla="*/ 33 w 120"/>
              <a:gd name="T51" fmla="*/ 49 h 120"/>
              <a:gd name="T52" fmla="*/ 29 w 120"/>
              <a:gd name="T53" fmla="*/ 51 h 120"/>
              <a:gd name="T54" fmla="*/ 21 w 120"/>
              <a:gd name="T55" fmla="*/ 49 h 120"/>
              <a:gd name="T56" fmla="*/ 15 w 120"/>
              <a:gd name="T57" fmla="*/ 54 h 120"/>
              <a:gd name="T58" fmla="*/ 16 w 120"/>
              <a:gd name="T59" fmla="*/ 58 h 120"/>
              <a:gd name="T60" fmla="*/ 27 w 120"/>
              <a:gd name="T61" fmla="*/ 62 h 120"/>
              <a:gd name="T62" fmla="*/ 41 w 120"/>
              <a:gd name="T63" fmla="*/ 66 h 120"/>
              <a:gd name="T64" fmla="*/ 47 w 120"/>
              <a:gd name="T65" fmla="*/ 77 h 120"/>
              <a:gd name="T66" fmla="*/ 55 w 120"/>
              <a:gd name="T67" fmla="*/ 21 h 120"/>
              <a:gd name="T68" fmla="*/ 44 w 120"/>
              <a:gd name="T69" fmla="*/ 15 h 120"/>
              <a:gd name="T70" fmla="*/ 63 w 120"/>
              <a:gd name="T71" fmla="*/ 10 h 120"/>
              <a:gd name="T72" fmla="*/ 107 w 120"/>
              <a:gd name="T73" fmla="*/ 62 h 120"/>
              <a:gd name="T74" fmla="*/ 92 w 120"/>
              <a:gd name="T75" fmla="*/ 102 h 120"/>
              <a:gd name="T76" fmla="*/ 91 w 120"/>
              <a:gd name="T77" fmla="*/ 92 h 120"/>
              <a:gd name="T78" fmla="*/ 84 w 120"/>
              <a:gd name="T79" fmla="*/ 81 h 120"/>
              <a:gd name="T80" fmla="*/ 66 w 120"/>
              <a:gd name="T81" fmla="*/ 67 h 120"/>
              <a:gd name="T82" fmla="*/ 97 w 120"/>
              <a:gd name="T83" fmla="*/ 56 h 120"/>
              <a:gd name="T84" fmla="*/ 105 w 120"/>
              <a:gd name="T85" fmla="*/ 49 h 120"/>
              <a:gd name="T86" fmla="*/ 93 w 120"/>
              <a:gd name="T87" fmla="*/ 39 h 120"/>
              <a:gd name="T88" fmla="*/ 91 w 120"/>
              <a:gd name="T89" fmla="*/ 52 h 120"/>
              <a:gd name="T90" fmla="*/ 79 w 120"/>
              <a:gd name="T91" fmla="*/ 49 h 120"/>
              <a:gd name="T92" fmla="*/ 73 w 120"/>
              <a:gd name="T93" fmla="*/ 44 h 120"/>
              <a:gd name="T94" fmla="*/ 76 w 120"/>
              <a:gd name="T95" fmla="*/ 35 h 120"/>
              <a:gd name="T96" fmla="*/ 90 w 120"/>
              <a:gd name="T97" fmla="*/ 36 h 120"/>
              <a:gd name="T98" fmla="*/ 100 w 120"/>
              <a:gd name="T99" fmla="*/ 36 h 120"/>
              <a:gd name="T100" fmla="*/ 105 w 120"/>
              <a:gd name="T101" fmla="*/ 32 h 120"/>
              <a:gd name="T102" fmla="*/ 110 w 120"/>
              <a:gd name="T103" fmla="*/ 57 h 120"/>
              <a:gd name="T104" fmla="*/ 107 w 120"/>
              <a:gd name="T105" fmla="*/ 6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0" h="120">
                <a:moveTo>
                  <a:pt x="60" y="0"/>
                </a:moveTo>
                <a:cubicBezTo>
                  <a:pt x="27" y="0"/>
                  <a:pt x="0" y="27"/>
                  <a:pt x="0" y="60"/>
                </a:cubicBezTo>
                <a:cubicBezTo>
                  <a:pt x="0" y="93"/>
                  <a:pt x="27" y="120"/>
                  <a:pt x="60" y="120"/>
                </a:cubicBezTo>
                <a:cubicBezTo>
                  <a:pt x="93" y="120"/>
                  <a:pt x="120" y="93"/>
                  <a:pt x="120" y="60"/>
                </a:cubicBezTo>
                <a:cubicBezTo>
                  <a:pt x="120" y="27"/>
                  <a:pt x="93" y="0"/>
                  <a:pt x="60" y="0"/>
                </a:cubicBezTo>
                <a:close/>
                <a:moveTo>
                  <a:pt x="83" y="24"/>
                </a:moveTo>
                <a:cubicBezTo>
                  <a:pt x="87" y="21"/>
                  <a:pt x="87" y="21"/>
                  <a:pt x="87" y="21"/>
                </a:cubicBezTo>
                <a:cubicBezTo>
                  <a:pt x="87" y="21"/>
                  <a:pt x="85" y="17"/>
                  <a:pt x="86" y="14"/>
                </a:cubicBezTo>
                <a:cubicBezTo>
                  <a:pt x="87" y="14"/>
                  <a:pt x="91" y="16"/>
                  <a:pt x="94" y="20"/>
                </a:cubicBezTo>
                <a:cubicBezTo>
                  <a:pt x="92" y="29"/>
                  <a:pt x="86" y="28"/>
                  <a:pt x="86" y="28"/>
                </a:cubicBezTo>
                <a:cubicBezTo>
                  <a:pt x="86" y="28"/>
                  <a:pt x="82" y="28"/>
                  <a:pt x="83" y="24"/>
                </a:cubicBezTo>
                <a:close/>
                <a:moveTo>
                  <a:pt x="47" y="77"/>
                </a:moveTo>
                <a:cubicBezTo>
                  <a:pt x="46" y="78"/>
                  <a:pt x="45" y="81"/>
                  <a:pt x="44" y="84"/>
                </a:cubicBezTo>
                <a:cubicBezTo>
                  <a:pt x="43" y="86"/>
                  <a:pt x="42" y="87"/>
                  <a:pt x="41" y="88"/>
                </a:cubicBezTo>
                <a:cubicBezTo>
                  <a:pt x="39" y="89"/>
                  <a:pt x="39" y="91"/>
                  <a:pt x="39" y="91"/>
                </a:cubicBezTo>
                <a:cubicBezTo>
                  <a:pt x="38" y="95"/>
                  <a:pt x="38" y="95"/>
                  <a:pt x="38" y="95"/>
                </a:cubicBezTo>
                <a:cubicBezTo>
                  <a:pt x="38" y="95"/>
                  <a:pt x="39" y="99"/>
                  <a:pt x="40" y="100"/>
                </a:cubicBezTo>
                <a:cubicBezTo>
                  <a:pt x="40" y="102"/>
                  <a:pt x="37" y="110"/>
                  <a:pt x="37" y="110"/>
                </a:cubicBezTo>
                <a:cubicBezTo>
                  <a:pt x="34" y="109"/>
                  <a:pt x="33" y="106"/>
                  <a:pt x="32" y="104"/>
                </a:cubicBezTo>
                <a:cubicBezTo>
                  <a:pt x="32" y="102"/>
                  <a:pt x="30" y="101"/>
                  <a:pt x="31" y="99"/>
                </a:cubicBezTo>
                <a:cubicBezTo>
                  <a:pt x="31" y="96"/>
                  <a:pt x="29" y="95"/>
                  <a:pt x="28" y="94"/>
                </a:cubicBezTo>
                <a:cubicBezTo>
                  <a:pt x="27" y="92"/>
                  <a:pt x="26" y="90"/>
                  <a:pt x="26" y="89"/>
                </a:cubicBezTo>
                <a:cubicBezTo>
                  <a:pt x="26" y="88"/>
                  <a:pt x="23" y="86"/>
                  <a:pt x="23" y="86"/>
                </a:cubicBezTo>
                <a:cubicBezTo>
                  <a:pt x="23" y="86"/>
                  <a:pt x="18" y="83"/>
                  <a:pt x="17" y="82"/>
                </a:cubicBezTo>
                <a:cubicBezTo>
                  <a:pt x="16" y="81"/>
                  <a:pt x="15" y="77"/>
                  <a:pt x="15" y="75"/>
                </a:cubicBezTo>
                <a:cubicBezTo>
                  <a:pt x="15" y="73"/>
                  <a:pt x="16" y="68"/>
                  <a:pt x="16" y="68"/>
                </a:cubicBezTo>
                <a:cubicBezTo>
                  <a:pt x="16" y="68"/>
                  <a:pt x="18" y="66"/>
                  <a:pt x="17" y="65"/>
                </a:cubicBezTo>
                <a:cubicBezTo>
                  <a:pt x="15" y="64"/>
                  <a:pt x="15" y="60"/>
                  <a:pt x="15" y="60"/>
                </a:cubicBezTo>
                <a:cubicBezTo>
                  <a:pt x="13" y="58"/>
                  <a:pt x="13" y="58"/>
                  <a:pt x="13" y="58"/>
                </a:cubicBezTo>
                <a:cubicBezTo>
                  <a:pt x="13" y="58"/>
                  <a:pt x="11" y="55"/>
                  <a:pt x="10" y="54"/>
                </a:cubicBezTo>
                <a:cubicBezTo>
                  <a:pt x="10" y="52"/>
                  <a:pt x="10" y="51"/>
                  <a:pt x="11" y="50"/>
                </a:cubicBezTo>
                <a:cubicBezTo>
                  <a:pt x="11" y="49"/>
                  <a:pt x="10" y="46"/>
                  <a:pt x="10" y="45"/>
                </a:cubicBezTo>
                <a:cubicBezTo>
                  <a:pt x="20" y="20"/>
                  <a:pt x="37" y="15"/>
                  <a:pt x="37" y="15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35" y="21"/>
                  <a:pt x="34" y="21"/>
                </a:cubicBezTo>
                <a:cubicBezTo>
                  <a:pt x="32" y="20"/>
                  <a:pt x="31" y="20"/>
                  <a:pt x="31" y="20"/>
                </a:cubicBezTo>
                <a:cubicBezTo>
                  <a:pt x="29" y="23"/>
                  <a:pt x="29" y="23"/>
                  <a:pt x="29" y="23"/>
                </a:cubicBezTo>
                <a:cubicBezTo>
                  <a:pt x="29" y="23"/>
                  <a:pt x="28" y="25"/>
                  <a:pt x="28" y="26"/>
                </a:cubicBezTo>
                <a:cubicBezTo>
                  <a:pt x="28" y="27"/>
                  <a:pt x="29" y="29"/>
                  <a:pt x="29" y="29"/>
                </a:cubicBezTo>
                <a:cubicBezTo>
                  <a:pt x="29" y="29"/>
                  <a:pt x="32" y="29"/>
                  <a:pt x="32" y="28"/>
                </a:cubicBezTo>
                <a:cubicBezTo>
                  <a:pt x="32" y="27"/>
                  <a:pt x="32" y="26"/>
                  <a:pt x="32" y="26"/>
                </a:cubicBezTo>
                <a:cubicBezTo>
                  <a:pt x="31" y="24"/>
                  <a:pt x="31" y="24"/>
                  <a:pt x="31" y="24"/>
                </a:cubicBezTo>
                <a:cubicBezTo>
                  <a:pt x="31" y="24"/>
                  <a:pt x="34" y="23"/>
                  <a:pt x="40" y="24"/>
                </a:cubicBezTo>
                <a:cubicBezTo>
                  <a:pt x="47" y="24"/>
                  <a:pt x="44" y="29"/>
                  <a:pt x="47" y="30"/>
                </a:cubicBezTo>
                <a:cubicBezTo>
                  <a:pt x="50" y="31"/>
                  <a:pt x="45" y="35"/>
                  <a:pt x="44" y="37"/>
                </a:cubicBezTo>
                <a:cubicBezTo>
                  <a:pt x="43" y="39"/>
                  <a:pt x="41" y="34"/>
                  <a:pt x="41" y="34"/>
                </a:cubicBezTo>
                <a:cubicBezTo>
                  <a:pt x="41" y="34"/>
                  <a:pt x="43" y="32"/>
                  <a:pt x="40" y="32"/>
                </a:cubicBezTo>
                <a:cubicBezTo>
                  <a:pt x="37" y="31"/>
                  <a:pt x="35" y="36"/>
                  <a:pt x="37" y="36"/>
                </a:cubicBezTo>
                <a:cubicBezTo>
                  <a:pt x="38" y="36"/>
                  <a:pt x="40" y="38"/>
                  <a:pt x="39" y="39"/>
                </a:cubicBezTo>
                <a:cubicBezTo>
                  <a:pt x="39" y="40"/>
                  <a:pt x="39" y="40"/>
                  <a:pt x="38" y="43"/>
                </a:cubicBezTo>
                <a:cubicBezTo>
                  <a:pt x="36" y="46"/>
                  <a:pt x="34" y="48"/>
                  <a:pt x="34" y="48"/>
                </a:cubicBezTo>
                <a:cubicBezTo>
                  <a:pt x="34" y="48"/>
                  <a:pt x="32" y="47"/>
                  <a:pt x="33" y="49"/>
                </a:cubicBezTo>
                <a:cubicBezTo>
                  <a:pt x="34" y="51"/>
                  <a:pt x="33" y="54"/>
                  <a:pt x="33" y="55"/>
                </a:cubicBezTo>
                <a:cubicBezTo>
                  <a:pt x="33" y="57"/>
                  <a:pt x="29" y="54"/>
                  <a:pt x="29" y="51"/>
                </a:cubicBezTo>
                <a:cubicBezTo>
                  <a:pt x="28" y="48"/>
                  <a:pt x="25" y="51"/>
                  <a:pt x="24" y="51"/>
                </a:cubicBezTo>
                <a:cubicBezTo>
                  <a:pt x="23" y="51"/>
                  <a:pt x="21" y="50"/>
                  <a:pt x="21" y="49"/>
                </a:cubicBezTo>
                <a:cubicBezTo>
                  <a:pt x="20" y="48"/>
                  <a:pt x="15" y="52"/>
                  <a:pt x="14" y="52"/>
                </a:cubicBezTo>
                <a:cubicBezTo>
                  <a:pt x="13" y="53"/>
                  <a:pt x="13" y="55"/>
                  <a:pt x="15" y="54"/>
                </a:cubicBezTo>
                <a:cubicBezTo>
                  <a:pt x="17" y="53"/>
                  <a:pt x="19" y="54"/>
                  <a:pt x="19" y="56"/>
                </a:cubicBezTo>
                <a:cubicBezTo>
                  <a:pt x="18" y="58"/>
                  <a:pt x="16" y="57"/>
                  <a:pt x="16" y="58"/>
                </a:cubicBezTo>
                <a:cubicBezTo>
                  <a:pt x="17" y="60"/>
                  <a:pt x="19" y="61"/>
                  <a:pt x="19" y="63"/>
                </a:cubicBezTo>
                <a:cubicBezTo>
                  <a:pt x="20" y="65"/>
                  <a:pt x="25" y="63"/>
                  <a:pt x="27" y="62"/>
                </a:cubicBezTo>
                <a:cubicBezTo>
                  <a:pt x="28" y="62"/>
                  <a:pt x="33" y="61"/>
                  <a:pt x="33" y="63"/>
                </a:cubicBezTo>
                <a:cubicBezTo>
                  <a:pt x="34" y="65"/>
                  <a:pt x="39" y="66"/>
                  <a:pt x="41" y="66"/>
                </a:cubicBezTo>
                <a:cubicBezTo>
                  <a:pt x="43" y="67"/>
                  <a:pt x="46" y="67"/>
                  <a:pt x="49" y="69"/>
                </a:cubicBezTo>
                <a:cubicBezTo>
                  <a:pt x="51" y="72"/>
                  <a:pt x="47" y="76"/>
                  <a:pt x="47" y="77"/>
                </a:cubicBezTo>
                <a:close/>
                <a:moveTo>
                  <a:pt x="59" y="14"/>
                </a:moveTo>
                <a:cubicBezTo>
                  <a:pt x="58" y="17"/>
                  <a:pt x="54" y="20"/>
                  <a:pt x="55" y="21"/>
                </a:cubicBezTo>
                <a:cubicBezTo>
                  <a:pt x="55" y="22"/>
                  <a:pt x="55" y="27"/>
                  <a:pt x="51" y="23"/>
                </a:cubicBezTo>
                <a:cubicBezTo>
                  <a:pt x="47" y="19"/>
                  <a:pt x="43" y="18"/>
                  <a:pt x="44" y="15"/>
                </a:cubicBezTo>
                <a:cubicBezTo>
                  <a:pt x="44" y="14"/>
                  <a:pt x="48" y="14"/>
                  <a:pt x="48" y="13"/>
                </a:cubicBezTo>
                <a:cubicBezTo>
                  <a:pt x="53" y="7"/>
                  <a:pt x="62" y="8"/>
                  <a:pt x="63" y="10"/>
                </a:cubicBezTo>
                <a:cubicBezTo>
                  <a:pt x="61" y="12"/>
                  <a:pt x="59" y="11"/>
                  <a:pt x="59" y="14"/>
                </a:cubicBezTo>
                <a:close/>
                <a:moveTo>
                  <a:pt x="107" y="62"/>
                </a:moveTo>
                <a:cubicBezTo>
                  <a:pt x="107" y="62"/>
                  <a:pt x="109" y="65"/>
                  <a:pt x="112" y="65"/>
                </a:cubicBezTo>
                <a:cubicBezTo>
                  <a:pt x="110" y="87"/>
                  <a:pt x="92" y="102"/>
                  <a:pt x="92" y="102"/>
                </a:cubicBezTo>
                <a:cubicBezTo>
                  <a:pt x="89" y="99"/>
                  <a:pt x="90" y="96"/>
                  <a:pt x="90" y="96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85"/>
                  <a:pt x="91" y="85"/>
                  <a:pt x="91" y="85"/>
                </a:cubicBezTo>
                <a:cubicBezTo>
                  <a:pt x="91" y="85"/>
                  <a:pt x="91" y="77"/>
                  <a:pt x="84" y="81"/>
                </a:cubicBezTo>
                <a:cubicBezTo>
                  <a:pt x="77" y="83"/>
                  <a:pt x="80" y="83"/>
                  <a:pt x="72" y="83"/>
                </a:cubicBezTo>
                <a:cubicBezTo>
                  <a:pt x="64" y="84"/>
                  <a:pt x="66" y="67"/>
                  <a:pt x="66" y="67"/>
                </a:cubicBezTo>
                <a:cubicBezTo>
                  <a:pt x="66" y="43"/>
                  <a:pt x="84" y="61"/>
                  <a:pt x="84" y="61"/>
                </a:cubicBezTo>
                <a:cubicBezTo>
                  <a:pt x="95" y="69"/>
                  <a:pt x="97" y="56"/>
                  <a:pt x="97" y="56"/>
                </a:cubicBezTo>
                <a:cubicBezTo>
                  <a:pt x="104" y="53"/>
                  <a:pt x="104" y="53"/>
                  <a:pt x="104" y="53"/>
                </a:cubicBezTo>
                <a:cubicBezTo>
                  <a:pt x="105" y="49"/>
                  <a:pt x="105" y="49"/>
                  <a:pt x="105" y="49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93" y="39"/>
                  <a:pt x="93" y="39"/>
                  <a:pt x="93" y="39"/>
                </a:cubicBezTo>
                <a:cubicBezTo>
                  <a:pt x="93" y="39"/>
                  <a:pt x="91" y="43"/>
                  <a:pt x="94" y="48"/>
                </a:cubicBezTo>
                <a:cubicBezTo>
                  <a:pt x="94" y="48"/>
                  <a:pt x="93" y="53"/>
                  <a:pt x="91" y="52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2" y="47"/>
                  <a:pt x="79" y="49"/>
                </a:cubicBezTo>
                <a:cubicBezTo>
                  <a:pt x="75" y="52"/>
                  <a:pt x="69" y="49"/>
                  <a:pt x="69" y="49"/>
                </a:cubicBezTo>
                <a:cubicBezTo>
                  <a:pt x="69" y="49"/>
                  <a:pt x="69" y="46"/>
                  <a:pt x="73" y="44"/>
                </a:cubicBezTo>
                <a:cubicBezTo>
                  <a:pt x="76" y="42"/>
                  <a:pt x="76" y="42"/>
                  <a:pt x="76" y="42"/>
                </a:cubicBezTo>
                <a:cubicBezTo>
                  <a:pt x="76" y="42"/>
                  <a:pt x="75" y="38"/>
                  <a:pt x="76" y="35"/>
                </a:cubicBezTo>
                <a:cubicBezTo>
                  <a:pt x="77" y="32"/>
                  <a:pt x="78" y="35"/>
                  <a:pt x="81" y="33"/>
                </a:cubicBezTo>
                <a:cubicBezTo>
                  <a:pt x="84" y="31"/>
                  <a:pt x="86" y="37"/>
                  <a:pt x="90" y="36"/>
                </a:cubicBezTo>
                <a:cubicBezTo>
                  <a:pt x="94" y="36"/>
                  <a:pt x="92" y="35"/>
                  <a:pt x="95" y="33"/>
                </a:cubicBezTo>
                <a:cubicBezTo>
                  <a:pt x="98" y="32"/>
                  <a:pt x="100" y="36"/>
                  <a:pt x="100" y="36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7"/>
                  <a:pt x="105" y="30"/>
                  <a:pt x="105" y="32"/>
                </a:cubicBezTo>
                <a:cubicBezTo>
                  <a:pt x="109" y="38"/>
                  <a:pt x="114" y="55"/>
                  <a:pt x="112" y="58"/>
                </a:cubicBezTo>
                <a:cubicBezTo>
                  <a:pt x="111" y="57"/>
                  <a:pt x="110" y="57"/>
                  <a:pt x="110" y="57"/>
                </a:cubicBezTo>
                <a:cubicBezTo>
                  <a:pt x="103" y="57"/>
                  <a:pt x="103" y="57"/>
                  <a:pt x="103" y="57"/>
                </a:cubicBezTo>
                <a:lnTo>
                  <a:pt x="107" y="6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4227504" y="2756297"/>
            <a:ext cx="411005" cy="408191"/>
            <a:chOff x="1979613" y="3067051"/>
            <a:chExt cx="231775" cy="230188"/>
          </a:xfrm>
          <a:solidFill>
            <a:schemeClr val="bg1">
              <a:lumMod val="65000"/>
            </a:schemeClr>
          </a:solidFill>
        </p:grpSpPr>
        <p:sp>
          <p:nvSpPr>
            <p:cNvPr id="50" name="Freeform 38"/>
            <p:cNvSpPr>
              <a:spLocks noEditPoints="1"/>
            </p:cNvSpPr>
            <p:nvPr/>
          </p:nvSpPr>
          <p:spPr bwMode="auto">
            <a:xfrm>
              <a:off x="1979613" y="3067051"/>
              <a:ext cx="231775" cy="230188"/>
            </a:xfrm>
            <a:custGeom>
              <a:avLst/>
              <a:gdLst>
                <a:gd name="T0" fmla="*/ 61 w 122"/>
                <a:gd name="T1" fmla="*/ 0 h 122"/>
                <a:gd name="T2" fmla="*/ 0 w 122"/>
                <a:gd name="T3" fmla="*/ 61 h 122"/>
                <a:gd name="T4" fmla="*/ 61 w 122"/>
                <a:gd name="T5" fmla="*/ 122 h 122"/>
                <a:gd name="T6" fmla="*/ 122 w 122"/>
                <a:gd name="T7" fmla="*/ 61 h 122"/>
                <a:gd name="T8" fmla="*/ 61 w 122"/>
                <a:gd name="T9" fmla="*/ 0 h 122"/>
                <a:gd name="T10" fmla="*/ 64 w 122"/>
                <a:gd name="T11" fmla="*/ 109 h 122"/>
                <a:gd name="T12" fmla="*/ 64 w 122"/>
                <a:gd name="T13" fmla="*/ 102 h 122"/>
                <a:gd name="T14" fmla="*/ 57 w 122"/>
                <a:gd name="T15" fmla="*/ 102 h 122"/>
                <a:gd name="T16" fmla="*/ 57 w 122"/>
                <a:gd name="T17" fmla="*/ 109 h 122"/>
                <a:gd name="T18" fmla="*/ 29 w 122"/>
                <a:gd name="T19" fmla="*/ 97 h 122"/>
                <a:gd name="T20" fmla="*/ 28 w 122"/>
                <a:gd name="T21" fmla="*/ 97 h 122"/>
                <a:gd name="T22" fmla="*/ 27 w 122"/>
                <a:gd name="T23" fmla="*/ 95 h 122"/>
                <a:gd name="T24" fmla="*/ 25 w 122"/>
                <a:gd name="T25" fmla="*/ 93 h 122"/>
                <a:gd name="T26" fmla="*/ 24 w 122"/>
                <a:gd name="T27" fmla="*/ 93 h 122"/>
                <a:gd name="T28" fmla="*/ 13 w 122"/>
                <a:gd name="T29" fmla="*/ 65 h 122"/>
                <a:gd name="T30" fmla="*/ 20 w 122"/>
                <a:gd name="T31" fmla="*/ 65 h 122"/>
                <a:gd name="T32" fmla="*/ 20 w 122"/>
                <a:gd name="T33" fmla="*/ 58 h 122"/>
                <a:gd name="T34" fmla="*/ 13 w 122"/>
                <a:gd name="T35" fmla="*/ 58 h 122"/>
                <a:gd name="T36" fmla="*/ 57 w 122"/>
                <a:gd name="T37" fmla="*/ 13 h 122"/>
                <a:gd name="T38" fmla="*/ 57 w 122"/>
                <a:gd name="T39" fmla="*/ 20 h 122"/>
                <a:gd name="T40" fmla="*/ 64 w 122"/>
                <a:gd name="T41" fmla="*/ 20 h 122"/>
                <a:gd name="T42" fmla="*/ 64 w 122"/>
                <a:gd name="T43" fmla="*/ 13 h 122"/>
                <a:gd name="T44" fmla="*/ 83 w 122"/>
                <a:gd name="T45" fmla="*/ 18 h 122"/>
                <a:gd name="T46" fmla="*/ 83 w 122"/>
                <a:gd name="T47" fmla="*/ 19 h 122"/>
                <a:gd name="T48" fmla="*/ 86 w 122"/>
                <a:gd name="T49" fmla="*/ 21 h 122"/>
                <a:gd name="T50" fmla="*/ 87 w 122"/>
                <a:gd name="T51" fmla="*/ 21 h 122"/>
                <a:gd name="T52" fmla="*/ 90 w 122"/>
                <a:gd name="T53" fmla="*/ 23 h 122"/>
                <a:gd name="T54" fmla="*/ 91 w 122"/>
                <a:gd name="T55" fmla="*/ 24 h 122"/>
                <a:gd name="T56" fmla="*/ 93 w 122"/>
                <a:gd name="T57" fmla="*/ 26 h 122"/>
                <a:gd name="T58" fmla="*/ 94 w 122"/>
                <a:gd name="T59" fmla="*/ 27 h 122"/>
                <a:gd name="T60" fmla="*/ 96 w 122"/>
                <a:gd name="T61" fmla="*/ 29 h 122"/>
                <a:gd name="T62" fmla="*/ 98 w 122"/>
                <a:gd name="T63" fmla="*/ 31 h 122"/>
                <a:gd name="T64" fmla="*/ 99 w 122"/>
                <a:gd name="T65" fmla="*/ 32 h 122"/>
                <a:gd name="T66" fmla="*/ 101 w 122"/>
                <a:gd name="T67" fmla="*/ 35 h 122"/>
                <a:gd name="T68" fmla="*/ 101 w 122"/>
                <a:gd name="T69" fmla="*/ 36 h 122"/>
                <a:gd name="T70" fmla="*/ 103 w 122"/>
                <a:gd name="T71" fmla="*/ 39 h 122"/>
                <a:gd name="T72" fmla="*/ 103 w 122"/>
                <a:gd name="T73" fmla="*/ 39 h 122"/>
                <a:gd name="T74" fmla="*/ 108 w 122"/>
                <a:gd name="T75" fmla="*/ 58 h 122"/>
                <a:gd name="T76" fmla="*/ 102 w 122"/>
                <a:gd name="T77" fmla="*/ 58 h 122"/>
                <a:gd name="T78" fmla="*/ 102 w 122"/>
                <a:gd name="T79" fmla="*/ 65 h 122"/>
                <a:gd name="T80" fmla="*/ 108 w 122"/>
                <a:gd name="T81" fmla="*/ 65 h 122"/>
                <a:gd name="T82" fmla="*/ 64 w 122"/>
                <a:gd name="T83" fmla="*/ 10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22">
                  <a:moveTo>
                    <a:pt x="61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2"/>
                    <a:pt x="61" y="122"/>
                  </a:cubicBezTo>
                  <a:cubicBezTo>
                    <a:pt x="94" y="122"/>
                    <a:pt x="122" y="95"/>
                    <a:pt x="122" y="61"/>
                  </a:cubicBezTo>
                  <a:cubicBezTo>
                    <a:pt x="122" y="27"/>
                    <a:pt x="94" y="0"/>
                    <a:pt x="61" y="0"/>
                  </a:cubicBezTo>
                  <a:close/>
                  <a:moveTo>
                    <a:pt x="64" y="109"/>
                  </a:moveTo>
                  <a:cubicBezTo>
                    <a:pt x="64" y="102"/>
                    <a:pt x="64" y="102"/>
                    <a:pt x="64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46" y="108"/>
                    <a:pt x="37" y="104"/>
                    <a:pt x="29" y="97"/>
                  </a:cubicBezTo>
                  <a:cubicBezTo>
                    <a:pt x="29" y="97"/>
                    <a:pt x="29" y="97"/>
                    <a:pt x="28" y="97"/>
                  </a:cubicBezTo>
                  <a:cubicBezTo>
                    <a:pt x="28" y="96"/>
                    <a:pt x="27" y="96"/>
                    <a:pt x="27" y="95"/>
                  </a:cubicBezTo>
                  <a:cubicBezTo>
                    <a:pt x="26" y="95"/>
                    <a:pt x="25" y="94"/>
                    <a:pt x="25" y="93"/>
                  </a:cubicBezTo>
                  <a:cubicBezTo>
                    <a:pt x="25" y="93"/>
                    <a:pt x="25" y="93"/>
                    <a:pt x="24" y="93"/>
                  </a:cubicBezTo>
                  <a:cubicBezTo>
                    <a:pt x="18" y="85"/>
                    <a:pt x="13" y="75"/>
                    <a:pt x="13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34"/>
                    <a:pt x="33" y="15"/>
                    <a:pt x="57" y="1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71" y="14"/>
                    <a:pt x="77" y="16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9"/>
                    <a:pt x="85" y="20"/>
                    <a:pt x="86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2"/>
                    <a:pt x="89" y="22"/>
                    <a:pt x="90" y="23"/>
                  </a:cubicBezTo>
                  <a:cubicBezTo>
                    <a:pt x="90" y="23"/>
                    <a:pt x="91" y="24"/>
                    <a:pt x="91" y="24"/>
                  </a:cubicBezTo>
                  <a:cubicBezTo>
                    <a:pt x="92" y="25"/>
                    <a:pt x="92" y="25"/>
                    <a:pt x="93" y="26"/>
                  </a:cubicBezTo>
                  <a:cubicBezTo>
                    <a:pt x="94" y="26"/>
                    <a:pt x="94" y="27"/>
                    <a:pt x="94" y="27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97" y="29"/>
                    <a:pt x="97" y="30"/>
                    <a:pt x="98" y="31"/>
                  </a:cubicBezTo>
                  <a:cubicBezTo>
                    <a:pt x="98" y="31"/>
                    <a:pt x="98" y="32"/>
                    <a:pt x="99" y="32"/>
                  </a:cubicBezTo>
                  <a:cubicBezTo>
                    <a:pt x="99" y="33"/>
                    <a:pt x="100" y="34"/>
                    <a:pt x="101" y="35"/>
                  </a:cubicBezTo>
                  <a:cubicBezTo>
                    <a:pt x="101" y="35"/>
                    <a:pt x="101" y="35"/>
                    <a:pt x="101" y="36"/>
                  </a:cubicBezTo>
                  <a:cubicBezTo>
                    <a:pt x="102" y="37"/>
                    <a:pt x="103" y="38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6" y="45"/>
                    <a:pt x="108" y="51"/>
                    <a:pt x="108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88"/>
                    <a:pt x="88" y="107"/>
                    <a:pt x="6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1" name="Freeform 39"/>
            <p:cNvSpPr>
              <a:spLocks noEditPoints="1"/>
            </p:cNvSpPr>
            <p:nvPr/>
          </p:nvSpPr>
          <p:spPr bwMode="auto">
            <a:xfrm>
              <a:off x="2063750" y="3125788"/>
              <a:ext cx="69850" cy="98425"/>
            </a:xfrm>
            <a:custGeom>
              <a:avLst/>
              <a:gdLst>
                <a:gd name="T0" fmla="*/ 9 w 36"/>
                <a:gd name="T1" fmla="*/ 29 h 52"/>
                <a:gd name="T2" fmla="*/ 9 w 36"/>
                <a:gd name="T3" fmla="*/ 29 h 52"/>
                <a:gd name="T4" fmla="*/ 0 w 36"/>
                <a:gd name="T5" fmla="*/ 52 h 52"/>
                <a:gd name="T6" fmla="*/ 20 w 36"/>
                <a:gd name="T7" fmla="*/ 36 h 52"/>
                <a:gd name="T8" fmla="*/ 20 w 36"/>
                <a:gd name="T9" fmla="*/ 36 h 52"/>
                <a:gd name="T10" fmla="*/ 22 w 36"/>
                <a:gd name="T11" fmla="*/ 32 h 52"/>
                <a:gd name="T12" fmla="*/ 36 w 36"/>
                <a:gd name="T13" fmla="*/ 0 h 52"/>
                <a:gd name="T14" fmla="*/ 11 w 36"/>
                <a:gd name="T15" fmla="*/ 25 h 52"/>
                <a:gd name="T16" fmla="*/ 9 w 36"/>
                <a:gd name="T17" fmla="*/ 29 h 52"/>
                <a:gd name="T18" fmla="*/ 16 w 36"/>
                <a:gd name="T19" fmla="*/ 27 h 52"/>
                <a:gd name="T20" fmla="*/ 19 w 36"/>
                <a:gd name="T21" fmla="*/ 30 h 52"/>
                <a:gd name="T22" fmla="*/ 16 w 36"/>
                <a:gd name="T23" fmla="*/ 33 h 52"/>
                <a:gd name="T24" fmla="*/ 13 w 36"/>
                <a:gd name="T25" fmla="*/ 30 h 52"/>
                <a:gd name="T26" fmla="*/ 16 w 36"/>
                <a:gd name="T2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52">
                  <a:moveTo>
                    <a:pt x="9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9" y="27"/>
                    <a:pt x="9" y="29"/>
                  </a:cubicBezTo>
                  <a:close/>
                  <a:moveTo>
                    <a:pt x="16" y="27"/>
                  </a:moveTo>
                  <a:cubicBezTo>
                    <a:pt x="17" y="27"/>
                    <a:pt x="19" y="28"/>
                    <a:pt x="19" y="30"/>
                  </a:cubicBezTo>
                  <a:cubicBezTo>
                    <a:pt x="19" y="32"/>
                    <a:pt x="17" y="33"/>
                    <a:pt x="16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8"/>
                    <a:pt x="14" y="27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2" name="Oval 40"/>
            <p:cNvSpPr>
              <a:spLocks noChangeArrowheads="1"/>
            </p:cNvSpPr>
            <p:nvPr/>
          </p:nvSpPr>
          <p:spPr bwMode="auto">
            <a:xfrm>
              <a:off x="2090738" y="31797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881989" y="1685214"/>
            <a:ext cx="408191" cy="396931"/>
            <a:chOff x="390525" y="2455863"/>
            <a:chExt cx="230188" cy="223838"/>
          </a:xfrm>
          <a:solidFill>
            <a:schemeClr val="bg1">
              <a:lumMod val="65000"/>
            </a:schemeClr>
          </a:solidFill>
        </p:grpSpPr>
        <p:sp>
          <p:nvSpPr>
            <p:cNvPr id="54" name="Freeform 41"/>
            <p:cNvSpPr>
              <a:spLocks noEditPoints="1"/>
            </p:cNvSpPr>
            <p:nvPr/>
          </p:nvSpPr>
          <p:spPr bwMode="auto">
            <a:xfrm>
              <a:off x="498475" y="2559051"/>
              <a:ext cx="122238" cy="120650"/>
            </a:xfrm>
            <a:custGeom>
              <a:avLst/>
              <a:gdLst>
                <a:gd name="T0" fmla="*/ 57 w 64"/>
                <a:gd name="T1" fmla="*/ 34 h 63"/>
                <a:gd name="T2" fmla="*/ 30 w 64"/>
                <a:gd name="T3" fmla="*/ 7 h 63"/>
                <a:gd name="T4" fmla="*/ 14 w 64"/>
                <a:gd name="T5" fmla="*/ 3 h 63"/>
                <a:gd name="T6" fmla="*/ 11 w 64"/>
                <a:gd name="T7" fmla="*/ 0 h 63"/>
                <a:gd name="T8" fmla="*/ 8 w 64"/>
                <a:gd name="T9" fmla="*/ 4 h 63"/>
                <a:gd name="T10" fmla="*/ 3 w 64"/>
                <a:gd name="T11" fmla="*/ 5 h 63"/>
                <a:gd name="T12" fmla="*/ 2 w 64"/>
                <a:gd name="T13" fmla="*/ 9 h 63"/>
                <a:gd name="T14" fmla="*/ 0 w 64"/>
                <a:gd name="T15" fmla="*/ 11 h 63"/>
                <a:gd name="T16" fmla="*/ 3 w 64"/>
                <a:gd name="T17" fmla="*/ 15 h 63"/>
                <a:gd name="T18" fmla="*/ 7 w 64"/>
                <a:gd name="T19" fmla="*/ 30 h 63"/>
                <a:gd name="T20" fmla="*/ 34 w 64"/>
                <a:gd name="T21" fmla="*/ 57 h 63"/>
                <a:gd name="T22" fmla="*/ 57 w 64"/>
                <a:gd name="T23" fmla="*/ 57 h 63"/>
                <a:gd name="T24" fmla="*/ 57 w 64"/>
                <a:gd name="T25" fmla="*/ 34 h 63"/>
                <a:gd name="T26" fmla="*/ 52 w 64"/>
                <a:gd name="T27" fmla="*/ 52 h 63"/>
                <a:gd name="T28" fmla="*/ 37 w 64"/>
                <a:gd name="T29" fmla="*/ 52 h 63"/>
                <a:gd name="T30" fmla="*/ 13 w 64"/>
                <a:gd name="T31" fmla="*/ 28 h 63"/>
                <a:gd name="T32" fmla="*/ 9 w 64"/>
                <a:gd name="T33" fmla="*/ 21 h 63"/>
                <a:gd name="T34" fmla="*/ 14 w 64"/>
                <a:gd name="T35" fmla="*/ 25 h 63"/>
                <a:gd name="T36" fmla="*/ 25 w 64"/>
                <a:gd name="T37" fmla="*/ 25 h 63"/>
                <a:gd name="T38" fmla="*/ 25 w 64"/>
                <a:gd name="T39" fmla="*/ 14 h 63"/>
                <a:gd name="T40" fmla="*/ 20 w 64"/>
                <a:gd name="T41" fmla="*/ 9 h 63"/>
                <a:gd name="T42" fmla="*/ 28 w 64"/>
                <a:gd name="T43" fmla="*/ 12 h 63"/>
                <a:gd name="T44" fmla="*/ 52 w 64"/>
                <a:gd name="T45" fmla="*/ 36 h 63"/>
                <a:gd name="T46" fmla="*/ 52 w 64"/>
                <a:gd name="T47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3">
                  <a:moveTo>
                    <a:pt x="57" y="34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26" y="3"/>
                    <a:pt x="20" y="1"/>
                    <a:pt x="14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20"/>
                    <a:pt x="3" y="26"/>
                    <a:pt x="7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41" y="63"/>
                    <a:pt x="51" y="63"/>
                    <a:pt x="57" y="57"/>
                  </a:cubicBezTo>
                  <a:cubicBezTo>
                    <a:pt x="64" y="51"/>
                    <a:pt x="64" y="40"/>
                    <a:pt x="57" y="34"/>
                  </a:cubicBezTo>
                  <a:close/>
                  <a:moveTo>
                    <a:pt x="52" y="52"/>
                  </a:moveTo>
                  <a:cubicBezTo>
                    <a:pt x="48" y="56"/>
                    <a:pt x="41" y="56"/>
                    <a:pt x="37" y="52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1" y="26"/>
                    <a:pt x="10" y="23"/>
                    <a:pt x="9" y="21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7" y="28"/>
                    <a:pt x="22" y="28"/>
                    <a:pt x="25" y="25"/>
                  </a:cubicBezTo>
                  <a:cubicBezTo>
                    <a:pt x="28" y="22"/>
                    <a:pt x="28" y="17"/>
                    <a:pt x="25" y="14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3" y="9"/>
                    <a:pt x="26" y="10"/>
                    <a:pt x="28" y="12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6" y="41"/>
                    <a:pt x="57" y="48"/>
                    <a:pt x="5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5" name="Freeform 42"/>
            <p:cNvSpPr>
              <a:spLocks noEditPoints="1"/>
            </p:cNvSpPr>
            <p:nvPr/>
          </p:nvSpPr>
          <p:spPr bwMode="auto">
            <a:xfrm>
              <a:off x="390525" y="2455863"/>
              <a:ext cx="123825" cy="117475"/>
            </a:xfrm>
            <a:custGeom>
              <a:avLst/>
              <a:gdLst>
                <a:gd name="T0" fmla="*/ 50 w 65"/>
                <a:gd name="T1" fmla="*/ 60 h 62"/>
                <a:gd name="T2" fmla="*/ 53 w 65"/>
                <a:gd name="T3" fmla="*/ 62 h 62"/>
                <a:gd name="T4" fmla="*/ 58 w 65"/>
                <a:gd name="T5" fmla="*/ 60 h 62"/>
                <a:gd name="T6" fmla="*/ 60 w 65"/>
                <a:gd name="T7" fmla="*/ 57 h 62"/>
                <a:gd name="T8" fmla="*/ 63 w 65"/>
                <a:gd name="T9" fmla="*/ 57 h 62"/>
                <a:gd name="T10" fmla="*/ 65 w 65"/>
                <a:gd name="T11" fmla="*/ 52 h 62"/>
                <a:gd name="T12" fmla="*/ 61 w 65"/>
                <a:gd name="T13" fmla="*/ 48 h 62"/>
                <a:gd name="T14" fmla="*/ 56 w 65"/>
                <a:gd name="T15" fmla="*/ 33 h 62"/>
                <a:gd name="T16" fmla="*/ 29 w 65"/>
                <a:gd name="T17" fmla="*/ 6 h 62"/>
                <a:gd name="T18" fmla="*/ 6 w 65"/>
                <a:gd name="T19" fmla="*/ 6 h 62"/>
                <a:gd name="T20" fmla="*/ 6 w 65"/>
                <a:gd name="T21" fmla="*/ 29 h 62"/>
                <a:gd name="T22" fmla="*/ 33 w 65"/>
                <a:gd name="T23" fmla="*/ 56 h 62"/>
                <a:gd name="T24" fmla="*/ 50 w 65"/>
                <a:gd name="T25" fmla="*/ 60 h 62"/>
                <a:gd name="T26" fmla="*/ 12 w 65"/>
                <a:gd name="T27" fmla="*/ 27 h 62"/>
                <a:gd name="T28" fmla="*/ 11 w 65"/>
                <a:gd name="T29" fmla="*/ 11 h 62"/>
                <a:gd name="T30" fmla="*/ 27 w 65"/>
                <a:gd name="T31" fmla="*/ 12 h 62"/>
                <a:gd name="T32" fmla="*/ 51 w 65"/>
                <a:gd name="T33" fmla="*/ 36 h 62"/>
                <a:gd name="T34" fmla="*/ 54 w 65"/>
                <a:gd name="T35" fmla="*/ 41 h 62"/>
                <a:gd name="T36" fmla="*/ 43 w 65"/>
                <a:gd name="T37" fmla="*/ 42 h 62"/>
                <a:gd name="T38" fmla="*/ 43 w 65"/>
                <a:gd name="T39" fmla="*/ 53 h 62"/>
                <a:gd name="T40" fmla="*/ 45 w 65"/>
                <a:gd name="T41" fmla="*/ 54 h 62"/>
                <a:gd name="T42" fmla="*/ 36 w 65"/>
                <a:gd name="T43" fmla="*/ 51 h 62"/>
                <a:gd name="T44" fmla="*/ 12 w 65"/>
                <a:gd name="T45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62">
                  <a:moveTo>
                    <a:pt x="50" y="60"/>
                  </a:moveTo>
                  <a:cubicBezTo>
                    <a:pt x="53" y="62"/>
                    <a:pt x="53" y="62"/>
                    <a:pt x="53" y="62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2" y="43"/>
                    <a:pt x="60" y="37"/>
                    <a:pt x="56" y="33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3" y="0"/>
                    <a:pt x="13" y="0"/>
                    <a:pt x="6" y="6"/>
                  </a:cubicBezTo>
                  <a:cubicBezTo>
                    <a:pt x="0" y="13"/>
                    <a:pt x="0" y="23"/>
                    <a:pt x="6" y="2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8" y="61"/>
                    <a:pt x="45" y="62"/>
                    <a:pt x="50" y="60"/>
                  </a:cubicBezTo>
                  <a:close/>
                  <a:moveTo>
                    <a:pt x="12" y="27"/>
                  </a:moveTo>
                  <a:cubicBezTo>
                    <a:pt x="7" y="22"/>
                    <a:pt x="7" y="15"/>
                    <a:pt x="11" y="11"/>
                  </a:cubicBezTo>
                  <a:cubicBezTo>
                    <a:pt x="15" y="7"/>
                    <a:pt x="22" y="7"/>
                    <a:pt x="27" y="12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3" y="37"/>
                    <a:pt x="54" y="39"/>
                    <a:pt x="54" y="41"/>
                  </a:cubicBezTo>
                  <a:cubicBezTo>
                    <a:pt x="51" y="39"/>
                    <a:pt x="46" y="39"/>
                    <a:pt x="43" y="42"/>
                  </a:cubicBezTo>
                  <a:cubicBezTo>
                    <a:pt x="40" y="45"/>
                    <a:pt x="40" y="50"/>
                    <a:pt x="43" y="53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2" y="54"/>
                    <a:pt x="38" y="53"/>
                    <a:pt x="36" y="51"/>
                  </a:cubicBezTo>
                  <a:lnTo>
                    <a:pt x="12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6" name="Rectangle 43"/>
            <p:cNvSpPr>
              <a:spLocks noChangeArrowheads="1"/>
            </p:cNvSpPr>
            <p:nvPr/>
          </p:nvSpPr>
          <p:spPr bwMode="auto">
            <a:xfrm>
              <a:off x="517525" y="2525713"/>
              <a:ext cx="6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7" name="Rectangle 44"/>
            <p:cNvSpPr>
              <a:spLocks noChangeArrowheads="1"/>
            </p:cNvSpPr>
            <p:nvPr/>
          </p:nvSpPr>
          <p:spPr bwMode="auto">
            <a:xfrm>
              <a:off x="525463" y="2549526"/>
              <a:ext cx="23813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8" name="Rectangle 45"/>
            <p:cNvSpPr>
              <a:spLocks noChangeArrowheads="1"/>
            </p:cNvSpPr>
            <p:nvPr/>
          </p:nvSpPr>
          <p:spPr bwMode="auto">
            <a:xfrm>
              <a:off x="488950" y="2584451"/>
              <a:ext cx="6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59" name="Rectangle 46"/>
            <p:cNvSpPr>
              <a:spLocks noChangeArrowheads="1"/>
            </p:cNvSpPr>
            <p:nvPr/>
          </p:nvSpPr>
          <p:spPr bwMode="auto">
            <a:xfrm>
              <a:off x="465138" y="2578101"/>
              <a:ext cx="22225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449212" y="1175237"/>
            <a:ext cx="430712" cy="453231"/>
            <a:chOff x="1641475" y="2428876"/>
            <a:chExt cx="242888" cy="255587"/>
          </a:xfrm>
          <a:solidFill>
            <a:schemeClr val="bg1">
              <a:lumMod val="65000"/>
            </a:schemeClr>
          </a:solidFill>
        </p:grpSpPr>
        <p:sp>
          <p:nvSpPr>
            <p:cNvPr id="61" name="Freeform 49"/>
            <p:cNvSpPr>
              <a:spLocks/>
            </p:cNvSpPr>
            <p:nvPr/>
          </p:nvSpPr>
          <p:spPr bwMode="auto">
            <a:xfrm>
              <a:off x="1641475" y="2525713"/>
              <a:ext cx="111125" cy="158750"/>
            </a:xfrm>
            <a:custGeom>
              <a:avLst/>
              <a:gdLst>
                <a:gd name="T0" fmla="*/ 42 w 59"/>
                <a:gd name="T1" fmla="*/ 49 h 84"/>
                <a:gd name="T2" fmla="*/ 43 w 59"/>
                <a:gd name="T3" fmla="*/ 40 h 84"/>
                <a:gd name="T4" fmla="*/ 31 w 59"/>
                <a:gd name="T5" fmla="*/ 4 h 84"/>
                <a:gd name="T6" fmla="*/ 26 w 59"/>
                <a:gd name="T7" fmla="*/ 1 h 84"/>
                <a:gd name="T8" fmla="*/ 11 w 59"/>
                <a:gd name="T9" fmla="*/ 6 h 84"/>
                <a:gd name="T10" fmla="*/ 4 w 59"/>
                <a:gd name="T11" fmla="*/ 22 h 84"/>
                <a:gd name="T12" fmla="*/ 9 w 59"/>
                <a:gd name="T13" fmla="*/ 37 h 84"/>
                <a:gd name="T14" fmla="*/ 24 w 59"/>
                <a:gd name="T15" fmla="*/ 46 h 84"/>
                <a:gd name="T16" fmla="*/ 31 w 59"/>
                <a:gd name="T17" fmla="*/ 52 h 84"/>
                <a:gd name="T18" fmla="*/ 40 w 59"/>
                <a:gd name="T19" fmla="*/ 80 h 84"/>
                <a:gd name="T20" fmla="*/ 45 w 59"/>
                <a:gd name="T21" fmla="*/ 83 h 84"/>
                <a:gd name="T22" fmla="*/ 48 w 59"/>
                <a:gd name="T23" fmla="*/ 69 h 84"/>
                <a:gd name="T24" fmla="*/ 42 w 59"/>
                <a:gd name="T25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84">
                  <a:moveTo>
                    <a:pt x="42" y="49"/>
                  </a:moveTo>
                  <a:cubicBezTo>
                    <a:pt x="42" y="49"/>
                    <a:pt x="44" y="42"/>
                    <a:pt x="43" y="40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0" y="0"/>
                    <a:pt x="26" y="1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0" y="11"/>
                    <a:pt x="4" y="2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3" y="50"/>
                    <a:pt x="24" y="46"/>
                  </a:cubicBezTo>
                  <a:cubicBezTo>
                    <a:pt x="24" y="46"/>
                    <a:pt x="29" y="45"/>
                    <a:pt x="31" y="52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80"/>
                    <a:pt x="41" y="84"/>
                    <a:pt x="45" y="83"/>
                  </a:cubicBezTo>
                  <a:cubicBezTo>
                    <a:pt x="45" y="83"/>
                    <a:pt x="59" y="80"/>
                    <a:pt x="48" y="69"/>
                  </a:cubicBezTo>
                  <a:cubicBezTo>
                    <a:pt x="51" y="63"/>
                    <a:pt x="42" y="58"/>
                    <a:pt x="4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62" name="Freeform 50"/>
            <p:cNvSpPr>
              <a:spLocks/>
            </p:cNvSpPr>
            <p:nvPr/>
          </p:nvSpPr>
          <p:spPr bwMode="auto">
            <a:xfrm>
              <a:off x="1703388" y="2428876"/>
              <a:ext cx="155575" cy="179388"/>
            </a:xfrm>
            <a:custGeom>
              <a:avLst/>
              <a:gdLst>
                <a:gd name="T0" fmla="*/ 69 w 82"/>
                <a:gd name="T1" fmla="*/ 59 h 95"/>
                <a:gd name="T2" fmla="*/ 72 w 82"/>
                <a:gd name="T3" fmla="*/ 46 h 95"/>
                <a:gd name="T4" fmla="*/ 62 w 82"/>
                <a:gd name="T5" fmla="*/ 37 h 95"/>
                <a:gd name="T6" fmla="*/ 51 w 82"/>
                <a:gd name="T7" fmla="*/ 5 h 95"/>
                <a:gd name="T8" fmla="*/ 48 w 82"/>
                <a:gd name="T9" fmla="*/ 6 h 95"/>
                <a:gd name="T10" fmla="*/ 4 w 82"/>
                <a:gd name="T11" fmla="*/ 48 h 95"/>
                <a:gd name="T12" fmla="*/ 2 w 82"/>
                <a:gd name="T13" fmla="*/ 53 h 95"/>
                <a:gd name="T14" fmla="*/ 12 w 82"/>
                <a:gd name="T15" fmla="*/ 83 h 95"/>
                <a:gd name="T16" fmla="*/ 17 w 82"/>
                <a:gd name="T17" fmla="*/ 86 h 95"/>
                <a:gd name="T18" fmla="*/ 78 w 82"/>
                <a:gd name="T19" fmla="*/ 92 h 95"/>
                <a:gd name="T20" fmla="*/ 80 w 82"/>
                <a:gd name="T21" fmla="*/ 91 h 95"/>
                <a:gd name="T22" fmla="*/ 69 w 82"/>
                <a:gd name="T23" fmla="*/ 5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5">
                  <a:moveTo>
                    <a:pt x="69" y="59"/>
                  </a:moveTo>
                  <a:cubicBezTo>
                    <a:pt x="73" y="56"/>
                    <a:pt x="74" y="51"/>
                    <a:pt x="72" y="46"/>
                  </a:cubicBezTo>
                  <a:cubicBezTo>
                    <a:pt x="71" y="41"/>
                    <a:pt x="67" y="38"/>
                    <a:pt x="62" y="37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0" y="0"/>
                    <a:pt x="48" y="6"/>
                    <a:pt x="48" y="6"/>
                  </a:cubicBezTo>
                  <a:cubicBezTo>
                    <a:pt x="40" y="38"/>
                    <a:pt x="4" y="48"/>
                    <a:pt x="4" y="48"/>
                  </a:cubicBezTo>
                  <a:cubicBezTo>
                    <a:pt x="0" y="49"/>
                    <a:pt x="2" y="53"/>
                    <a:pt x="2" y="5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3" y="87"/>
                    <a:pt x="17" y="86"/>
                    <a:pt x="17" y="86"/>
                  </a:cubicBezTo>
                  <a:cubicBezTo>
                    <a:pt x="56" y="72"/>
                    <a:pt x="78" y="92"/>
                    <a:pt x="78" y="92"/>
                  </a:cubicBezTo>
                  <a:cubicBezTo>
                    <a:pt x="78" y="92"/>
                    <a:pt x="82" y="95"/>
                    <a:pt x="80" y="91"/>
                  </a:cubicBezTo>
                  <a:lnTo>
                    <a:pt x="69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63" name="Freeform 51"/>
            <p:cNvSpPr>
              <a:spLocks/>
            </p:cNvSpPr>
            <p:nvPr/>
          </p:nvSpPr>
          <p:spPr bwMode="auto">
            <a:xfrm>
              <a:off x="1836738" y="2465388"/>
              <a:ext cx="23813" cy="30163"/>
            </a:xfrm>
            <a:custGeom>
              <a:avLst/>
              <a:gdLst>
                <a:gd name="T0" fmla="*/ 15 w 15"/>
                <a:gd name="T1" fmla="*/ 1 h 19"/>
                <a:gd name="T2" fmla="*/ 13 w 15"/>
                <a:gd name="T3" fmla="*/ 0 h 19"/>
                <a:gd name="T4" fmla="*/ 0 w 15"/>
                <a:gd name="T5" fmla="*/ 18 h 19"/>
                <a:gd name="T6" fmla="*/ 2 w 15"/>
                <a:gd name="T7" fmla="*/ 19 h 19"/>
                <a:gd name="T8" fmla="*/ 15 w 15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9">
                  <a:moveTo>
                    <a:pt x="15" y="1"/>
                  </a:moveTo>
                  <a:lnTo>
                    <a:pt x="13" y="0"/>
                  </a:lnTo>
                  <a:lnTo>
                    <a:pt x="0" y="18"/>
                  </a:lnTo>
                  <a:lnTo>
                    <a:pt x="2" y="19"/>
                  </a:lnTo>
                  <a:lnTo>
                    <a:pt x="1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64" name="Freeform 52"/>
            <p:cNvSpPr>
              <a:spLocks/>
            </p:cNvSpPr>
            <p:nvPr/>
          </p:nvSpPr>
          <p:spPr bwMode="auto">
            <a:xfrm>
              <a:off x="1849438" y="2535238"/>
              <a:ext cx="33338" cy="22225"/>
            </a:xfrm>
            <a:custGeom>
              <a:avLst/>
              <a:gdLst>
                <a:gd name="T0" fmla="*/ 0 w 21"/>
                <a:gd name="T1" fmla="*/ 3 h 14"/>
                <a:gd name="T2" fmla="*/ 19 w 21"/>
                <a:gd name="T3" fmla="*/ 14 h 14"/>
                <a:gd name="T4" fmla="*/ 21 w 21"/>
                <a:gd name="T5" fmla="*/ 12 h 14"/>
                <a:gd name="T6" fmla="*/ 1 w 21"/>
                <a:gd name="T7" fmla="*/ 0 h 14"/>
                <a:gd name="T8" fmla="*/ 0 w 21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4">
                  <a:moveTo>
                    <a:pt x="0" y="3"/>
                  </a:moveTo>
                  <a:lnTo>
                    <a:pt x="19" y="14"/>
                  </a:lnTo>
                  <a:lnTo>
                    <a:pt x="21" y="12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65" name="Freeform 53"/>
            <p:cNvSpPr>
              <a:spLocks/>
            </p:cNvSpPr>
            <p:nvPr/>
          </p:nvSpPr>
          <p:spPr bwMode="auto">
            <a:xfrm>
              <a:off x="1847850" y="2501901"/>
              <a:ext cx="36513" cy="14288"/>
            </a:xfrm>
            <a:custGeom>
              <a:avLst/>
              <a:gdLst>
                <a:gd name="T0" fmla="*/ 1 w 23"/>
                <a:gd name="T1" fmla="*/ 9 h 9"/>
                <a:gd name="T2" fmla="*/ 23 w 23"/>
                <a:gd name="T3" fmla="*/ 3 h 9"/>
                <a:gd name="T4" fmla="*/ 22 w 23"/>
                <a:gd name="T5" fmla="*/ 0 h 9"/>
                <a:gd name="T6" fmla="*/ 0 w 23"/>
                <a:gd name="T7" fmla="*/ 6 h 9"/>
                <a:gd name="T8" fmla="*/ 1 w 2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9">
                  <a:moveTo>
                    <a:pt x="1" y="9"/>
                  </a:moveTo>
                  <a:lnTo>
                    <a:pt x="23" y="3"/>
                  </a:lnTo>
                  <a:lnTo>
                    <a:pt x="22" y="0"/>
                  </a:lnTo>
                  <a:lnTo>
                    <a:pt x="0" y="6"/>
                  </a:lnTo>
                  <a:lnTo>
                    <a:pt x="1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365446" y="2396050"/>
            <a:ext cx="472937" cy="323739"/>
            <a:chOff x="2324100" y="1814513"/>
            <a:chExt cx="266700" cy="182563"/>
          </a:xfrm>
          <a:solidFill>
            <a:schemeClr val="bg1">
              <a:lumMod val="65000"/>
            </a:schemeClr>
          </a:solidFill>
        </p:grpSpPr>
        <p:sp>
          <p:nvSpPr>
            <p:cNvPr id="68" name="Freeform 55"/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69" name="Freeform 56"/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70" name="Freeform 57"/>
          <p:cNvSpPr>
            <a:spLocks noEditPoints="1"/>
          </p:cNvSpPr>
          <p:nvPr/>
        </p:nvSpPr>
        <p:spPr bwMode="auto">
          <a:xfrm>
            <a:off x="4271138" y="3195454"/>
            <a:ext cx="318108" cy="312477"/>
          </a:xfrm>
          <a:custGeom>
            <a:avLst/>
            <a:gdLst>
              <a:gd name="T0" fmla="*/ 82 w 95"/>
              <a:gd name="T1" fmla="*/ 57 h 93"/>
              <a:gd name="T2" fmla="*/ 95 w 95"/>
              <a:gd name="T3" fmla="*/ 51 h 93"/>
              <a:gd name="T4" fmla="*/ 95 w 95"/>
              <a:gd name="T5" fmla="*/ 41 h 93"/>
              <a:gd name="T6" fmla="*/ 82 w 95"/>
              <a:gd name="T7" fmla="*/ 35 h 93"/>
              <a:gd name="T8" fmla="*/ 80 w 95"/>
              <a:gd name="T9" fmla="*/ 30 h 93"/>
              <a:gd name="T10" fmla="*/ 85 w 95"/>
              <a:gd name="T11" fmla="*/ 17 h 93"/>
              <a:gd name="T12" fmla="*/ 77 w 95"/>
              <a:gd name="T13" fmla="*/ 9 h 93"/>
              <a:gd name="T14" fmla="*/ 64 w 95"/>
              <a:gd name="T15" fmla="*/ 15 h 93"/>
              <a:gd name="T16" fmla="*/ 58 w 95"/>
              <a:gd name="T17" fmla="*/ 12 h 93"/>
              <a:gd name="T18" fmla="*/ 53 w 95"/>
              <a:gd name="T19" fmla="*/ 0 h 93"/>
              <a:gd name="T20" fmla="*/ 42 w 95"/>
              <a:gd name="T21" fmla="*/ 0 h 93"/>
              <a:gd name="T22" fmla="*/ 37 w 95"/>
              <a:gd name="T23" fmla="*/ 12 h 93"/>
              <a:gd name="T24" fmla="*/ 31 w 95"/>
              <a:gd name="T25" fmla="*/ 15 h 93"/>
              <a:gd name="T26" fmla="*/ 18 w 95"/>
              <a:gd name="T27" fmla="*/ 10 h 93"/>
              <a:gd name="T28" fmla="*/ 10 w 95"/>
              <a:gd name="T29" fmla="*/ 17 h 93"/>
              <a:gd name="T30" fmla="*/ 15 w 95"/>
              <a:gd name="T31" fmla="*/ 30 h 93"/>
              <a:gd name="T32" fmla="*/ 13 w 95"/>
              <a:gd name="T33" fmla="*/ 36 h 93"/>
              <a:gd name="T34" fmla="*/ 0 w 95"/>
              <a:gd name="T35" fmla="*/ 41 h 93"/>
              <a:gd name="T36" fmla="*/ 0 w 95"/>
              <a:gd name="T37" fmla="*/ 51 h 93"/>
              <a:gd name="T38" fmla="*/ 13 w 95"/>
              <a:gd name="T39" fmla="*/ 57 h 93"/>
              <a:gd name="T40" fmla="*/ 16 w 95"/>
              <a:gd name="T41" fmla="*/ 62 h 93"/>
              <a:gd name="T42" fmla="*/ 10 w 95"/>
              <a:gd name="T43" fmla="*/ 76 h 93"/>
              <a:gd name="T44" fmla="*/ 18 w 95"/>
              <a:gd name="T45" fmla="*/ 83 h 93"/>
              <a:gd name="T46" fmla="*/ 31 w 95"/>
              <a:gd name="T47" fmla="*/ 77 h 93"/>
              <a:gd name="T48" fmla="*/ 37 w 95"/>
              <a:gd name="T49" fmla="*/ 80 h 93"/>
              <a:gd name="T50" fmla="*/ 43 w 95"/>
              <a:gd name="T51" fmla="*/ 93 h 93"/>
              <a:gd name="T52" fmla="*/ 53 w 95"/>
              <a:gd name="T53" fmla="*/ 93 h 93"/>
              <a:gd name="T54" fmla="*/ 58 w 95"/>
              <a:gd name="T55" fmla="*/ 80 h 93"/>
              <a:gd name="T56" fmla="*/ 64 w 95"/>
              <a:gd name="T57" fmla="*/ 77 h 93"/>
              <a:gd name="T58" fmla="*/ 78 w 95"/>
              <a:gd name="T59" fmla="*/ 82 h 93"/>
              <a:gd name="T60" fmla="*/ 85 w 95"/>
              <a:gd name="T61" fmla="*/ 75 h 93"/>
              <a:gd name="T62" fmla="*/ 80 w 95"/>
              <a:gd name="T63" fmla="*/ 62 h 93"/>
              <a:gd name="T64" fmla="*/ 82 w 95"/>
              <a:gd name="T65" fmla="*/ 57 h 93"/>
              <a:gd name="T66" fmla="*/ 48 w 95"/>
              <a:gd name="T67" fmla="*/ 61 h 93"/>
              <a:gd name="T68" fmla="*/ 32 w 95"/>
              <a:gd name="T69" fmla="*/ 46 h 93"/>
              <a:gd name="T70" fmla="*/ 48 w 95"/>
              <a:gd name="T71" fmla="*/ 31 h 93"/>
              <a:gd name="T72" fmla="*/ 63 w 95"/>
              <a:gd name="T73" fmla="*/ 46 h 93"/>
              <a:gd name="T74" fmla="*/ 48 w 95"/>
              <a:gd name="T75" fmla="*/ 61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5" h="93">
                <a:moveTo>
                  <a:pt x="82" y="57"/>
                </a:moveTo>
                <a:cubicBezTo>
                  <a:pt x="82" y="57"/>
                  <a:pt x="95" y="52"/>
                  <a:pt x="95" y="51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0"/>
                  <a:pt x="82" y="35"/>
                  <a:pt x="82" y="35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30"/>
                  <a:pt x="85" y="17"/>
                  <a:pt x="85" y="17"/>
                </a:cubicBez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64" y="15"/>
                  <a:pt x="64" y="15"/>
                </a:cubicBezTo>
                <a:cubicBezTo>
                  <a:pt x="58" y="12"/>
                  <a:pt x="58" y="12"/>
                  <a:pt x="58" y="12"/>
                </a:cubicBezTo>
                <a:cubicBezTo>
                  <a:pt x="58" y="12"/>
                  <a:pt x="53" y="0"/>
                  <a:pt x="53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1" y="0"/>
                  <a:pt x="37" y="12"/>
                  <a:pt x="37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5"/>
                  <a:pt x="18" y="9"/>
                  <a:pt x="18" y="10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18"/>
                  <a:pt x="15" y="30"/>
                  <a:pt x="15" y="30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0" y="41"/>
                  <a:pt x="0" y="4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2"/>
                  <a:pt x="13" y="57"/>
                  <a:pt x="13" y="57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62"/>
                  <a:pt x="10" y="75"/>
                  <a:pt x="10" y="76"/>
                </a:cubicBezTo>
                <a:cubicBezTo>
                  <a:pt x="18" y="83"/>
                  <a:pt x="18" y="83"/>
                  <a:pt x="18" y="83"/>
                </a:cubicBezTo>
                <a:cubicBezTo>
                  <a:pt x="18" y="83"/>
                  <a:pt x="31" y="77"/>
                  <a:pt x="31" y="77"/>
                </a:cubicBezTo>
                <a:cubicBezTo>
                  <a:pt x="37" y="80"/>
                  <a:pt x="37" y="80"/>
                  <a:pt x="37" y="80"/>
                </a:cubicBezTo>
                <a:cubicBezTo>
                  <a:pt x="37" y="80"/>
                  <a:pt x="42" y="93"/>
                  <a:pt x="43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54" y="93"/>
                  <a:pt x="58" y="80"/>
                  <a:pt x="58" y="80"/>
                </a:cubicBezTo>
                <a:cubicBezTo>
                  <a:pt x="64" y="77"/>
                  <a:pt x="64" y="77"/>
                  <a:pt x="64" y="77"/>
                </a:cubicBezTo>
                <a:cubicBezTo>
                  <a:pt x="64" y="77"/>
                  <a:pt x="77" y="83"/>
                  <a:pt x="78" y="82"/>
                </a:cubicBezTo>
                <a:cubicBezTo>
                  <a:pt x="85" y="75"/>
                  <a:pt x="85" y="75"/>
                  <a:pt x="85" y="75"/>
                </a:cubicBezTo>
                <a:cubicBezTo>
                  <a:pt x="85" y="75"/>
                  <a:pt x="80" y="62"/>
                  <a:pt x="80" y="62"/>
                </a:cubicBezTo>
                <a:lnTo>
                  <a:pt x="82" y="57"/>
                </a:lnTo>
                <a:close/>
                <a:moveTo>
                  <a:pt x="48" y="61"/>
                </a:moveTo>
                <a:cubicBezTo>
                  <a:pt x="39" y="61"/>
                  <a:pt x="32" y="54"/>
                  <a:pt x="32" y="46"/>
                </a:cubicBezTo>
                <a:cubicBezTo>
                  <a:pt x="32" y="38"/>
                  <a:pt x="39" y="31"/>
                  <a:pt x="48" y="31"/>
                </a:cubicBezTo>
                <a:cubicBezTo>
                  <a:pt x="56" y="31"/>
                  <a:pt x="63" y="38"/>
                  <a:pt x="63" y="46"/>
                </a:cubicBezTo>
                <a:cubicBezTo>
                  <a:pt x="63" y="54"/>
                  <a:pt x="56" y="61"/>
                  <a:pt x="48" y="6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71" name="Freeform 58"/>
          <p:cNvSpPr>
            <a:spLocks/>
          </p:cNvSpPr>
          <p:nvPr/>
        </p:nvSpPr>
        <p:spPr bwMode="auto">
          <a:xfrm>
            <a:off x="3533543" y="4153700"/>
            <a:ext cx="461677" cy="478568"/>
          </a:xfrm>
          <a:custGeom>
            <a:avLst/>
            <a:gdLst>
              <a:gd name="T0" fmla="*/ 99 w 137"/>
              <a:gd name="T1" fmla="*/ 57 h 142"/>
              <a:gd name="T2" fmla="*/ 137 w 137"/>
              <a:gd name="T3" fmla="*/ 57 h 142"/>
              <a:gd name="T4" fmla="*/ 76 w 137"/>
              <a:gd name="T5" fmla="*/ 4 h 142"/>
              <a:gd name="T6" fmla="*/ 69 w 137"/>
              <a:gd name="T7" fmla="*/ 0 h 142"/>
              <a:gd name="T8" fmla="*/ 62 w 137"/>
              <a:gd name="T9" fmla="*/ 4 h 142"/>
              <a:gd name="T10" fmla="*/ 0 w 137"/>
              <a:gd name="T11" fmla="*/ 57 h 142"/>
              <a:gd name="T12" fmla="*/ 39 w 137"/>
              <a:gd name="T13" fmla="*/ 57 h 142"/>
              <a:gd name="T14" fmla="*/ 62 w 137"/>
              <a:gd name="T15" fmla="*/ 5 h 142"/>
              <a:gd name="T16" fmla="*/ 62 w 137"/>
              <a:gd name="T17" fmla="*/ 6 h 142"/>
              <a:gd name="T18" fmla="*/ 44 w 137"/>
              <a:gd name="T19" fmla="*/ 57 h 142"/>
              <a:gd name="T20" fmla="*/ 64 w 137"/>
              <a:gd name="T21" fmla="*/ 57 h 142"/>
              <a:gd name="T22" fmla="*/ 64 w 137"/>
              <a:gd name="T23" fmla="*/ 123 h 142"/>
              <a:gd name="T24" fmla="*/ 64 w 137"/>
              <a:gd name="T25" fmla="*/ 125 h 142"/>
              <a:gd name="T26" fmla="*/ 64 w 137"/>
              <a:gd name="T27" fmla="*/ 130 h 142"/>
              <a:gd name="T28" fmla="*/ 76 w 137"/>
              <a:gd name="T29" fmla="*/ 142 h 142"/>
              <a:gd name="T30" fmla="*/ 88 w 137"/>
              <a:gd name="T31" fmla="*/ 130 h 142"/>
              <a:gd name="T32" fmla="*/ 88 w 137"/>
              <a:gd name="T33" fmla="*/ 125 h 142"/>
              <a:gd name="T34" fmla="*/ 79 w 137"/>
              <a:gd name="T35" fmla="*/ 125 h 142"/>
              <a:gd name="T36" fmla="*/ 79 w 137"/>
              <a:gd name="T37" fmla="*/ 127 h 142"/>
              <a:gd name="T38" fmla="*/ 79 w 137"/>
              <a:gd name="T39" fmla="*/ 130 h 142"/>
              <a:gd name="T40" fmla="*/ 76 w 137"/>
              <a:gd name="T41" fmla="*/ 134 h 142"/>
              <a:gd name="T42" fmla="*/ 72 w 137"/>
              <a:gd name="T43" fmla="*/ 130 h 142"/>
              <a:gd name="T44" fmla="*/ 72 w 137"/>
              <a:gd name="T45" fmla="*/ 127 h 142"/>
              <a:gd name="T46" fmla="*/ 72 w 137"/>
              <a:gd name="T47" fmla="*/ 125 h 142"/>
              <a:gd name="T48" fmla="*/ 72 w 137"/>
              <a:gd name="T49" fmla="*/ 112 h 142"/>
              <a:gd name="T50" fmla="*/ 72 w 137"/>
              <a:gd name="T51" fmla="*/ 57 h 142"/>
              <a:gd name="T52" fmla="*/ 94 w 137"/>
              <a:gd name="T53" fmla="*/ 57 h 142"/>
              <a:gd name="T54" fmla="*/ 76 w 137"/>
              <a:gd name="T55" fmla="*/ 6 h 142"/>
              <a:gd name="T56" fmla="*/ 76 w 137"/>
              <a:gd name="T57" fmla="*/ 5 h 142"/>
              <a:gd name="T58" fmla="*/ 99 w 137"/>
              <a:gd name="T59" fmla="*/ 5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7" h="142">
                <a:moveTo>
                  <a:pt x="99" y="57"/>
                </a:moveTo>
                <a:cubicBezTo>
                  <a:pt x="137" y="57"/>
                  <a:pt x="137" y="57"/>
                  <a:pt x="137" y="57"/>
                </a:cubicBezTo>
                <a:cubicBezTo>
                  <a:pt x="130" y="29"/>
                  <a:pt x="105" y="7"/>
                  <a:pt x="76" y="4"/>
                </a:cubicBezTo>
                <a:cubicBezTo>
                  <a:pt x="74" y="2"/>
                  <a:pt x="72" y="0"/>
                  <a:pt x="69" y="0"/>
                </a:cubicBezTo>
                <a:cubicBezTo>
                  <a:pt x="66" y="0"/>
                  <a:pt x="64" y="2"/>
                  <a:pt x="62" y="4"/>
                </a:cubicBezTo>
                <a:cubicBezTo>
                  <a:pt x="32" y="7"/>
                  <a:pt x="7" y="28"/>
                  <a:pt x="0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24"/>
                  <a:pt x="58" y="8"/>
                  <a:pt x="62" y="5"/>
                </a:cubicBezTo>
                <a:cubicBezTo>
                  <a:pt x="62" y="5"/>
                  <a:pt x="62" y="5"/>
                  <a:pt x="62" y="6"/>
                </a:cubicBezTo>
                <a:cubicBezTo>
                  <a:pt x="41" y="32"/>
                  <a:pt x="44" y="57"/>
                  <a:pt x="44" y="57"/>
                </a:cubicBezTo>
                <a:cubicBezTo>
                  <a:pt x="64" y="57"/>
                  <a:pt x="64" y="57"/>
                  <a:pt x="64" y="57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125"/>
                  <a:pt x="64" y="125"/>
                  <a:pt x="64" y="125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7"/>
                  <a:pt x="69" y="142"/>
                  <a:pt x="76" y="142"/>
                </a:cubicBezTo>
                <a:cubicBezTo>
                  <a:pt x="82" y="142"/>
                  <a:pt x="88" y="137"/>
                  <a:pt x="88" y="130"/>
                </a:cubicBezTo>
                <a:cubicBezTo>
                  <a:pt x="88" y="125"/>
                  <a:pt x="88" y="125"/>
                  <a:pt x="88" y="125"/>
                </a:cubicBezTo>
                <a:cubicBezTo>
                  <a:pt x="79" y="125"/>
                  <a:pt x="79" y="125"/>
                  <a:pt x="79" y="125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79" y="130"/>
                  <a:pt x="79" y="130"/>
                  <a:pt x="79" y="130"/>
                </a:cubicBezTo>
                <a:cubicBezTo>
                  <a:pt x="79" y="132"/>
                  <a:pt x="78" y="134"/>
                  <a:pt x="76" y="134"/>
                </a:cubicBezTo>
                <a:cubicBezTo>
                  <a:pt x="74" y="134"/>
                  <a:pt x="72" y="132"/>
                  <a:pt x="72" y="130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57"/>
                  <a:pt x="72" y="57"/>
                  <a:pt x="72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7" y="32"/>
                  <a:pt x="76" y="6"/>
                </a:cubicBezTo>
                <a:cubicBezTo>
                  <a:pt x="76" y="5"/>
                  <a:pt x="76" y="5"/>
                  <a:pt x="76" y="5"/>
                </a:cubicBezTo>
                <a:cubicBezTo>
                  <a:pt x="80" y="8"/>
                  <a:pt x="99" y="24"/>
                  <a:pt x="99" y="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72" name="Freeform 59"/>
          <p:cNvSpPr>
            <a:spLocks noEditPoints="1"/>
          </p:cNvSpPr>
          <p:nvPr/>
        </p:nvSpPr>
        <p:spPr bwMode="auto">
          <a:xfrm>
            <a:off x="2093090" y="3925509"/>
            <a:ext cx="363149" cy="487015"/>
          </a:xfrm>
          <a:custGeom>
            <a:avLst/>
            <a:gdLst>
              <a:gd name="T0" fmla="*/ 108 w 108"/>
              <a:gd name="T1" fmla="*/ 145 h 145"/>
              <a:gd name="T2" fmla="*/ 0 w 108"/>
              <a:gd name="T3" fmla="*/ 145 h 145"/>
              <a:gd name="T4" fmla="*/ 0 w 108"/>
              <a:gd name="T5" fmla="*/ 135 h 145"/>
              <a:gd name="T6" fmla="*/ 13 w 108"/>
              <a:gd name="T7" fmla="*/ 124 h 145"/>
              <a:gd name="T8" fmla="*/ 96 w 108"/>
              <a:gd name="T9" fmla="*/ 124 h 145"/>
              <a:gd name="T10" fmla="*/ 108 w 108"/>
              <a:gd name="T11" fmla="*/ 135 h 145"/>
              <a:gd name="T12" fmla="*/ 108 w 108"/>
              <a:gd name="T13" fmla="*/ 145 h 145"/>
              <a:gd name="T14" fmla="*/ 16 w 108"/>
              <a:gd name="T15" fmla="*/ 116 h 145"/>
              <a:gd name="T16" fmla="*/ 24 w 108"/>
              <a:gd name="T17" fmla="*/ 91 h 145"/>
              <a:gd name="T18" fmla="*/ 85 w 108"/>
              <a:gd name="T19" fmla="*/ 91 h 145"/>
              <a:gd name="T20" fmla="*/ 93 w 108"/>
              <a:gd name="T21" fmla="*/ 116 h 145"/>
              <a:gd name="T22" fmla="*/ 16 w 108"/>
              <a:gd name="T23" fmla="*/ 116 h 145"/>
              <a:gd name="T24" fmla="*/ 28 w 108"/>
              <a:gd name="T25" fmla="*/ 76 h 145"/>
              <a:gd name="T26" fmla="*/ 36 w 108"/>
              <a:gd name="T27" fmla="*/ 51 h 145"/>
              <a:gd name="T28" fmla="*/ 72 w 108"/>
              <a:gd name="T29" fmla="*/ 51 h 145"/>
              <a:gd name="T30" fmla="*/ 80 w 108"/>
              <a:gd name="T31" fmla="*/ 76 h 145"/>
              <a:gd name="T32" fmla="*/ 28 w 108"/>
              <a:gd name="T33" fmla="*/ 76 h 145"/>
              <a:gd name="T34" fmla="*/ 49 w 108"/>
              <a:gd name="T35" fmla="*/ 12 h 145"/>
              <a:gd name="T36" fmla="*/ 60 w 108"/>
              <a:gd name="T37" fmla="*/ 12 h 145"/>
              <a:gd name="T38" fmla="*/ 68 w 108"/>
              <a:gd name="T39" fmla="*/ 36 h 145"/>
              <a:gd name="T40" fmla="*/ 41 w 108"/>
              <a:gd name="T41" fmla="*/ 36 h 145"/>
              <a:gd name="T42" fmla="*/ 49 w 108"/>
              <a:gd name="T43" fmla="*/ 1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145">
                <a:moveTo>
                  <a:pt x="108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35"/>
                  <a:pt x="0" y="135"/>
                  <a:pt x="0" y="135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96" y="124"/>
                  <a:pt x="96" y="124"/>
                  <a:pt x="96" y="124"/>
                </a:cubicBezTo>
                <a:cubicBezTo>
                  <a:pt x="108" y="135"/>
                  <a:pt x="108" y="135"/>
                  <a:pt x="108" y="135"/>
                </a:cubicBezTo>
                <a:lnTo>
                  <a:pt x="108" y="145"/>
                </a:lnTo>
                <a:close/>
                <a:moveTo>
                  <a:pt x="16" y="116"/>
                </a:moveTo>
                <a:cubicBezTo>
                  <a:pt x="24" y="91"/>
                  <a:pt x="24" y="91"/>
                  <a:pt x="24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93" y="116"/>
                  <a:pt x="93" y="116"/>
                  <a:pt x="93" y="116"/>
                </a:cubicBezTo>
                <a:lnTo>
                  <a:pt x="16" y="116"/>
                </a:lnTo>
                <a:close/>
                <a:moveTo>
                  <a:pt x="28" y="76"/>
                </a:moveTo>
                <a:cubicBezTo>
                  <a:pt x="36" y="51"/>
                  <a:pt x="36" y="51"/>
                  <a:pt x="36" y="51"/>
                </a:cubicBezTo>
                <a:cubicBezTo>
                  <a:pt x="72" y="51"/>
                  <a:pt x="72" y="51"/>
                  <a:pt x="72" y="51"/>
                </a:cubicBezTo>
                <a:cubicBezTo>
                  <a:pt x="80" y="76"/>
                  <a:pt x="80" y="76"/>
                  <a:pt x="80" y="76"/>
                </a:cubicBezTo>
                <a:lnTo>
                  <a:pt x="28" y="76"/>
                </a:lnTo>
                <a:close/>
                <a:moveTo>
                  <a:pt x="49" y="12"/>
                </a:moveTo>
                <a:cubicBezTo>
                  <a:pt x="49" y="12"/>
                  <a:pt x="54" y="0"/>
                  <a:pt x="60" y="12"/>
                </a:cubicBezTo>
                <a:cubicBezTo>
                  <a:pt x="68" y="36"/>
                  <a:pt x="68" y="36"/>
                  <a:pt x="68" y="36"/>
                </a:cubicBezTo>
                <a:cubicBezTo>
                  <a:pt x="41" y="36"/>
                  <a:pt x="41" y="36"/>
                  <a:pt x="41" y="36"/>
                </a:cubicBezTo>
                <a:lnTo>
                  <a:pt x="49" y="1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73" name="Freeform 60"/>
          <p:cNvSpPr>
            <a:spLocks noEditPoints="1"/>
          </p:cNvSpPr>
          <p:nvPr/>
        </p:nvSpPr>
        <p:spPr bwMode="auto">
          <a:xfrm>
            <a:off x="3637703" y="1523346"/>
            <a:ext cx="244915" cy="430712"/>
          </a:xfrm>
          <a:custGeom>
            <a:avLst/>
            <a:gdLst>
              <a:gd name="T0" fmla="*/ 64 w 73"/>
              <a:gd name="T1" fmla="*/ 0 h 128"/>
              <a:gd name="T2" fmla="*/ 10 w 73"/>
              <a:gd name="T3" fmla="*/ 0 h 128"/>
              <a:gd name="T4" fmla="*/ 0 w 73"/>
              <a:gd name="T5" fmla="*/ 9 h 128"/>
              <a:gd name="T6" fmla="*/ 0 w 73"/>
              <a:gd name="T7" fmla="*/ 119 h 128"/>
              <a:gd name="T8" fmla="*/ 10 w 73"/>
              <a:gd name="T9" fmla="*/ 128 h 128"/>
              <a:gd name="T10" fmla="*/ 64 w 73"/>
              <a:gd name="T11" fmla="*/ 128 h 128"/>
              <a:gd name="T12" fmla="*/ 73 w 73"/>
              <a:gd name="T13" fmla="*/ 119 h 128"/>
              <a:gd name="T14" fmla="*/ 73 w 73"/>
              <a:gd name="T15" fmla="*/ 9 h 128"/>
              <a:gd name="T16" fmla="*/ 64 w 73"/>
              <a:gd name="T17" fmla="*/ 0 h 128"/>
              <a:gd name="T18" fmla="*/ 37 w 73"/>
              <a:gd name="T19" fmla="*/ 119 h 128"/>
              <a:gd name="T20" fmla="*/ 31 w 73"/>
              <a:gd name="T21" fmla="*/ 113 h 128"/>
              <a:gd name="T22" fmla="*/ 37 w 73"/>
              <a:gd name="T23" fmla="*/ 107 h 128"/>
              <a:gd name="T24" fmla="*/ 43 w 73"/>
              <a:gd name="T25" fmla="*/ 113 h 128"/>
              <a:gd name="T26" fmla="*/ 37 w 73"/>
              <a:gd name="T27" fmla="*/ 119 h 128"/>
              <a:gd name="T28" fmla="*/ 66 w 73"/>
              <a:gd name="T29" fmla="*/ 99 h 128"/>
              <a:gd name="T30" fmla="*/ 7 w 73"/>
              <a:gd name="T31" fmla="*/ 99 h 128"/>
              <a:gd name="T32" fmla="*/ 7 w 73"/>
              <a:gd name="T33" fmla="*/ 16 h 128"/>
              <a:gd name="T34" fmla="*/ 66 w 73"/>
              <a:gd name="T35" fmla="*/ 16 h 128"/>
              <a:gd name="T36" fmla="*/ 66 w 73"/>
              <a:gd name="T37" fmla="*/ 99 h 128"/>
              <a:gd name="T38" fmla="*/ 49 w 73"/>
              <a:gd name="T39" fmla="*/ 9 h 128"/>
              <a:gd name="T40" fmla="*/ 24 w 73"/>
              <a:gd name="T41" fmla="*/ 9 h 128"/>
              <a:gd name="T42" fmla="*/ 24 w 73"/>
              <a:gd name="T43" fmla="*/ 6 h 128"/>
              <a:gd name="T44" fmla="*/ 49 w 73"/>
              <a:gd name="T45" fmla="*/ 6 h 128"/>
              <a:gd name="T46" fmla="*/ 49 w 73"/>
              <a:gd name="T47" fmla="*/ 9 h 128"/>
              <a:gd name="T48" fmla="*/ 60 w 73"/>
              <a:gd name="T49" fmla="*/ 8 h 128"/>
              <a:gd name="T50" fmla="*/ 58 w 73"/>
              <a:gd name="T51" fmla="*/ 10 h 128"/>
              <a:gd name="T52" fmla="*/ 55 w 73"/>
              <a:gd name="T53" fmla="*/ 8 h 128"/>
              <a:gd name="T54" fmla="*/ 58 w 73"/>
              <a:gd name="T55" fmla="*/ 6 h 128"/>
              <a:gd name="T56" fmla="*/ 60 w 73"/>
              <a:gd name="T57" fmla="*/ 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3" h="128">
                <a:moveTo>
                  <a:pt x="64" y="0"/>
                </a:move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24"/>
                  <a:pt x="5" y="128"/>
                  <a:pt x="10" y="128"/>
                </a:cubicBezTo>
                <a:cubicBezTo>
                  <a:pt x="64" y="128"/>
                  <a:pt x="64" y="128"/>
                  <a:pt x="64" y="128"/>
                </a:cubicBezTo>
                <a:cubicBezTo>
                  <a:pt x="69" y="128"/>
                  <a:pt x="73" y="124"/>
                  <a:pt x="73" y="119"/>
                </a:cubicBezTo>
                <a:cubicBezTo>
                  <a:pt x="73" y="9"/>
                  <a:pt x="73" y="9"/>
                  <a:pt x="73" y="9"/>
                </a:cubicBezTo>
                <a:cubicBezTo>
                  <a:pt x="73" y="4"/>
                  <a:pt x="69" y="0"/>
                  <a:pt x="64" y="0"/>
                </a:cubicBezTo>
                <a:close/>
                <a:moveTo>
                  <a:pt x="37" y="119"/>
                </a:moveTo>
                <a:cubicBezTo>
                  <a:pt x="34" y="119"/>
                  <a:pt x="31" y="116"/>
                  <a:pt x="31" y="113"/>
                </a:cubicBezTo>
                <a:cubicBezTo>
                  <a:pt x="31" y="110"/>
                  <a:pt x="34" y="107"/>
                  <a:pt x="37" y="107"/>
                </a:cubicBezTo>
                <a:cubicBezTo>
                  <a:pt x="40" y="107"/>
                  <a:pt x="43" y="110"/>
                  <a:pt x="43" y="113"/>
                </a:cubicBezTo>
                <a:cubicBezTo>
                  <a:pt x="43" y="116"/>
                  <a:pt x="40" y="119"/>
                  <a:pt x="37" y="119"/>
                </a:cubicBezTo>
                <a:close/>
                <a:moveTo>
                  <a:pt x="66" y="99"/>
                </a:moveTo>
                <a:cubicBezTo>
                  <a:pt x="7" y="99"/>
                  <a:pt x="7" y="99"/>
                  <a:pt x="7" y="99"/>
                </a:cubicBezTo>
                <a:cubicBezTo>
                  <a:pt x="7" y="16"/>
                  <a:pt x="7" y="16"/>
                  <a:pt x="7" y="16"/>
                </a:cubicBezTo>
                <a:cubicBezTo>
                  <a:pt x="66" y="16"/>
                  <a:pt x="66" y="16"/>
                  <a:pt x="66" y="16"/>
                </a:cubicBezTo>
                <a:lnTo>
                  <a:pt x="66" y="99"/>
                </a:lnTo>
                <a:close/>
                <a:moveTo>
                  <a:pt x="49" y="9"/>
                </a:moveTo>
                <a:cubicBezTo>
                  <a:pt x="24" y="9"/>
                  <a:pt x="24" y="9"/>
                  <a:pt x="24" y="9"/>
                </a:cubicBezTo>
                <a:cubicBezTo>
                  <a:pt x="24" y="6"/>
                  <a:pt x="24" y="6"/>
                  <a:pt x="24" y="6"/>
                </a:cubicBezTo>
                <a:cubicBezTo>
                  <a:pt x="49" y="6"/>
                  <a:pt x="49" y="6"/>
                  <a:pt x="49" y="6"/>
                </a:cubicBezTo>
                <a:lnTo>
                  <a:pt x="49" y="9"/>
                </a:lnTo>
                <a:close/>
                <a:moveTo>
                  <a:pt x="60" y="8"/>
                </a:moveTo>
                <a:cubicBezTo>
                  <a:pt x="60" y="9"/>
                  <a:pt x="59" y="10"/>
                  <a:pt x="58" y="10"/>
                </a:cubicBezTo>
                <a:cubicBezTo>
                  <a:pt x="56" y="10"/>
                  <a:pt x="55" y="9"/>
                  <a:pt x="55" y="8"/>
                </a:cubicBezTo>
                <a:cubicBezTo>
                  <a:pt x="55" y="7"/>
                  <a:pt x="56" y="6"/>
                  <a:pt x="58" y="6"/>
                </a:cubicBezTo>
                <a:cubicBezTo>
                  <a:pt x="59" y="6"/>
                  <a:pt x="60" y="7"/>
                  <a:pt x="60" y="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74" name="Freeform 61"/>
          <p:cNvSpPr>
            <a:spLocks noEditPoints="1"/>
          </p:cNvSpPr>
          <p:nvPr/>
        </p:nvSpPr>
        <p:spPr bwMode="auto">
          <a:xfrm>
            <a:off x="2809142" y="1574710"/>
            <a:ext cx="368780" cy="430712"/>
          </a:xfrm>
          <a:custGeom>
            <a:avLst/>
            <a:gdLst>
              <a:gd name="T0" fmla="*/ 101 w 110"/>
              <a:gd name="T1" fmla="*/ 0 h 128"/>
              <a:gd name="T2" fmla="*/ 9 w 110"/>
              <a:gd name="T3" fmla="*/ 0 h 128"/>
              <a:gd name="T4" fmla="*/ 0 w 110"/>
              <a:gd name="T5" fmla="*/ 9 h 128"/>
              <a:gd name="T6" fmla="*/ 0 w 110"/>
              <a:gd name="T7" fmla="*/ 119 h 128"/>
              <a:gd name="T8" fmla="*/ 9 w 110"/>
              <a:gd name="T9" fmla="*/ 128 h 128"/>
              <a:gd name="T10" fmla="*/ 101 w 110"/>
              <a:gd name="T11" fmla="*/ 128 h 128"/>
              <a:gd name="T12" fmla="*/ 110 w 110"/>
              <a:gd name="T13" fmla="*/ 119 h 128"/>
              <a:gd name="T14" fmla="*/ 110 w 110"/>
              <a:gd name="T15" fmla="*/ 9 h 128"/>
              <a:gd name="T16" fmla="*/ 101 w 110"/>
              <a:gd name="T17" fmla="*/ 0 h 128"/>
              <a:gd name="T18" fmla="*/ 101 w 110"/>
              <a:gd name="T19" fmla="*/ 109 h 128"/>
              <a:gd name="T20" fmla="*/ 9 w 110"/>
              <a:gd name="T21" fmla="*/ 109 h 128"/>
              <a:gd name="T22" fmla="*/ 9 w 110"/>
              <a:gd name="T23" fmla="*/ 11 h 128"/>
              <a:gd name="T24" fmla="*/ 101 w 110"/>
              <a:gd name="T25" fmla="*/ 11 h 128"/>
              <a:gd name="T26" fmla="*/ 101 w 110"/>
              <a:gd name="T27" fmla="*/ 109 h 128"/>
              <a:gd name="T28" fmla="*/ 67 w 110"/>
              <a:gd name="T29" fmla="*/ 121 h 128"/>
              <a:gd name="T30" fmla="*/ 42 w 110"/>
              <a:gd name="T31" fmla="*/ 121 h 128"/>
              <a:gd name="T32" fmla="*/ 42 w 110"/>
              <a:gd name="T33" fmla="*/ 118 h 128"/>
              <a:gd name="T34" fmla="*/ 67 w 110"/>
              <a:gd name="T35" fmla="*/ 118 h 128"/>
              <a:gd name="T36" fmla="*/ 67 w 110"/>
              <a:gd name="T37" fmla="*/ 1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0" h="128">
                <a:moveTo>
                  <a:pt x="101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24"/>
                  <a:pt x="4" y="128"/>
                  <a:pt x="9" y="128"/>
                </a:cubicBezTo>
                <a:cubicBezTo>
                  <a:pt x="101" y="128"/>
                  <a:pt x="101" y="128"/>
                  <a:pt x="101" y="128"/>
                </a:cubicBezTo>
                <a:cubicBezTo>
                  <a:pt x="106" y="128"/>
                  <a:pt x="110" y="124"/>
                  <a:pt x="110" y="119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4"/>
                  <a:pt x="106" y="0"/>
                  <a:pt x="101" y="0"/>
                </a:cubicBezTo>
                <a:close/>
                <a:moveTo>
                  <a:pt x="101" y="109"/>
                </a:moveTo>
                <a:cubicBezTo>
                  <a:pt x="9" y="109"/>
                  <a:pt x="9" y="109"/>
                  <a:pt x="9" y="109"/>
                </a:cubicBezTo>
                <a:cubicBezTo>
                  <a:pt x="9" y="11"/>
                  <a:pt x="9" y="11"/>
                  <a:pt x="9" y="11"/>
                </a:cubicBezTo>
                <a:cubicBezTo>
                  <a:pt x="101" y="11"/>
                  <a:pt x="101" y="11"/>
                  <a:pt x="101" y="11"/>
                </a:cubicBezTo>
                <a:lnTo>
                  <a:pt x="101" y="109"/>
                </a:lnTo>
                <a:close/>
                <a:moveTo>
                  <a:pt x="67" y="121"/>
                </a:moveTo>
                <a:cubicBezTo>
                  <a:pt x="42" y="121"/>
                  <a:pt x="42" y="121"/>
                  <a:pt x="42" y="121"/>
                </a:cubicBezTo>
                <a:cubicBezTo>
                  <a:pt x="42" y="118"/>
                  <a:pt x="42" y="118"/>
                  <a:pt x="42" y="118"/>
                </a:cubicBezTo>
                <a:cubicBezTo>
                  <a:pt x="67" y="118"/>
                  <a:pt x="67" y="118"/>
                  <a:pt x="67" y="118"/>
                </a:cubicBezTo>
                <a:lnTo>
                  <a:pt x="67" y="12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1981329" y="1828784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76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77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449945" y="2396050"/>
            <a:ext cx="447603" cy="427896"/>
            <a:chOff x="1652588" y="3660776"/>
            <a:chExt cx="252413" cy="241300"/>
          </a:xfrm>
          <a:solidFill>
            <a:schemeClr val="bg1">
              <a:lumMod val="65000"/>
            </a:schemeClr>
          </a:solidFill>
        </p:grpSpPr>
        <p:sp>
          <p:nvSpPr>
            <p:cNvPr id="79" name="Freeform 64"/>
            <p:cNvSpPr>
              <a:spLocks noEditPoints="1"/>
            </p:cNvSpPr>
            <p:nvPr/>
          </p:nvSpPr>
          <p:spPr bwMode="auto">
            <a:xfrm>
              <a:off x="1652588" y="3660776"/>
              <a:ext cx="252413" cy="241300"/>
            </a:xfrm>
            <a:custGeom>
              <a:avLst/>
              <a:gdLst>
                <a:gd name="T0" fmla="*/ 124 w 133"/>
                <a:gd name="T1" fmla="*/ 0 h 127"/>
                <a:gd name="T2" fmla="*/ 9 w 133"/>
                <a:gd name="T3" fmla="*/ 0 h 127"/>
                <a:gd name="T4" fmla="*/ 0 w 133"/>
                <a:gd name="T5" fmla="*/ 9 h 127"/>
                <a:gd name="T6" fmla="*/ 0 w 133"/>
                <a:gd name="T7" fmla="*/ 91 h 127"/>
                <a:gd name="T8" fmla="*/ 9 w 133"/>
                <a:gd name="T9" fmla="*/ 100 h 127"/>
                <a:gd name="T10" fmla="*/ 53 w 133"/>
                <a:gd name="T11" fmla="*/ 100 h 127"/>
                <a:gd name="T12" fmla="*/ 39 w 133"/>
                <a:gd name="T13" fmla="*/ 118 h 127"/>
                <a:gd name="T14" fmla="*/ 39 w 133"/>
                <a:gd name="T15" fmla="*/ 127 h 127"/>
                <a:gd name="T16" fmla="*/ 53 w 133"/>
                <a:gd name="T17" fmla="*/ 127 h 127"/>
                <a:gd name="T18" fmla="*/ 80 w 133"/>
                <a:gd name="T19" fmla="*/ 127 h 127"/>
                <a:gd name="T20" fmla="*/ 93 w 133"/>
                <a:gd name="T21" fmla="*/ 127 h 127"/>
                <a:gd name="T22" fmla="*/ 93 w 133"/>
                <a:gd name="T23" fmla="*/ 118 h 127"/>
                <a:gd name="T24" fmla="*/ 80 w 133"/>
                <a:gd name="T25" fmla="*/ 100 h 127"/>
                <a:gd name="T26" fmla="*/ 124 w 133"/>
                <a:gd name="T27" fmla="*/ 100 h 127"/>
                <a:gd name="T28" fmla="*/ 133 w 133"/>
                <a:gd name="T29" fmla="*/ 91 h 127"/>
                <a:gd name="T30" fmla="*/ 133 w 133"/>
                <a:gd name="T31" fmla="*/ 9 h 127"/>
                <a:gd name="T32" fmla="*/ 124 w 133"/>
                <a:gd name="T33" fmla="*/ 0 h 127"/>
                <a:gd name="T34" fmla="*/ 59 w 133"/>
                <a:gd name="T35" fmla="*/ 89 h 127"/>
                <a:gd name="T36" fmla="*/ 67 w 133"/>
                <a:gd name="T37" fmla="*/ 82 h 127"/>
                <a:gd name="T38" fmla="*/ 75 w 133"/>
                <a:gd name="T39" fmla="*/ 89 h 127"/>
                <a:gd name="T40" fmla="*/ 67 w 133"/>
                <a:gd name="T41" fmla="*/ 97 h 127"/>
                <a:gd name="T42" fmla="*/ 59 w 133"/>
                <a:gd name="T43" fmla="*/ 89 h 127"/>
                <a:gd name="T44" fmla="*/ 123 w 133"/>
                <a:gd name="T45" fmla="*/ 79 h 127"/>
                <a:gd name="T46" fmla="*/ 9 w 133"/>
                <a:gd name="T47" fmla="*/ 79 h 127"/>
                <a:gd name="T48" fmla="*/ 9 w 133"/>
                <a:gd name="T49" fmla="*/ 10 h 127"/>
                <a:gd name="T50" fmla="*/ 123 w 133"/>
                <a:gd name="T51" fmla="*/ 10 h 127"/>
                <a:gd name="T52" fmla="*/ 123 w 133"/>
                <a:gd name="T53" fmla="*/ 7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" h="127">
                  <a:moveTo>
                    <a:pt x="12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39" y="118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77" y="118"/>
                    <a:pt x="80" y="100"/>
                    <a:pt x="80" y="10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4" y="0"/>
                  </a:cubicBezTo>
                  <a:close/>
                  <a:moveTo>
                    <a:pt x="59" y="89"/>
                  </a:moveTo>
                  <a:cubicBezTo>
                    <a:pt x="59" y="85"/>
                    <a:pt x="63" y="82"/>
                    <a:pt x="67" y="82"/>
                  </a:cubicBezTo>
                  <a:cubicBezTo>
                    <a:pt x="71" y="82"/>
                    <a:pt x="75" y="85"/>
                    <a:pt x="75" y="89"/>
                  </a:cubicBezTo>
                  <a:cubicBezTo>
                    <a:pt x="75" y="93"/>
                    <a:pt x="71" y="97"/>
                    <a:pt x="67" y="97"/>
                  </a:cubicBezTo>
                  <a:cubicBezTo>
                    <a:pt x="63" y="97"/>
                    <a:pt x="59" y="93"/>
                    <a:pt x="59" y="89"/>
                  </a:cubicBezTo>
                  <a:close/>
                  <a:moveTo>
                    <a:pt x="123" y="79"/>
                  </a:moveTo>
                  <a:cubicBezTo>
                    <a:pt x="9" y="79"/>
                    <a:pt x="9" y="79"/>
                    <a:pt x="9" y="7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23" y="10"/>
                    <a:pt x="123" y="10"/>
                    <a:pt x="123" y="10"/>
                  </a:cubicBezTo>
                  <a:lnTo>
                    <a:pt x="123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80" name="Oval 65"/>
            <p:cNvSpPr>
              <a:spLocks noChangeArrowheads="1"/>
            </p:cNvSpPr>
            <p:nvPr/>
          </p:nvSpPr>
          <p:spPr bwMode="auto">
            <a:xfrm>
              <a:off x="1770063" y="3819526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2320928" y="1502516"/>
            <a:ext cx="418997" cy="309377"/>
            <a:chOff x="2057400" y="3700463"/>
            <a:chExt cx="273050" cy="201613"/>
          </a:xfrm>
          <a:solidFill>
            <a:schemeClr val="bg1">
              <a:lumMod val="65000"/>
            </a:schemeClr>
          </a:solidFill>
        </p:grpSpPr>
        <p:sp>
          <p:nvSpPr>
            <p:cNvPr id="82" name="Freeform 66"/>
            <p:cNvSpPr>
              <a:spLocks noEditPoints="1"/>
            </p:cNvSpPr>
            <p:nvPr/>
          </p:nvSpPr>
          <p:spPr bwMode="auto">
            <a:xfrm>
              <a:off x="2063750" y="3700463"/>
              <a:ext cx="260350" cy="158750"/>
            </a:xfrm>
            <a:custGeom>
              <a:avLst/>
              <a:gdLst>
                <a:gd name="T0" fmla="*/ 164 w 164"/>
                <a:gd name="T1" fmla="*/ 0 h 100"/>
                <a:gd name="T2" fmla="*/ 0 w 164"/>
                <a:gd name="T3" fmla="*/ 0 h 100"/>
                <a:gd name="T4" fmla="*/ 0 w 164"/>
                <a:gd name="T5" fmla="*/ 100 h 100"/>
                <a:gd name="T6" fmla="*/ 164 w 164"/>
                <a:gd name="T7" fmla="*/ 100 h 100"/>
                <a:gd name="T8" fmla="*/ 164 w 164"/>
                <a:gd name="T9" fmla="*/ 0 h 100"/>
                <a:gd name="T10" fmla="*/ 157 w 164"/>
                <a:gd name="T11" fmla="*/ 92 h 100"/>
                <a:gd name="T12" fmla="*/ 8 w 164"/>
                <a:gd name="T13" fmla="*/ 92 h 100"/>
                <a:gd name="T14" fmla="*/ 8 w 164"/>
                <a:gd name="T15" fmla="*/ 7 h 100"/>
                <a:gd name="T16" fmla="*/ 157 w 164"/>
                <a:gd name="T17" fmla="*/ 7 h 100"/>
                <a:gd name="T18" fmla="*/ 157 w 164"/>
                <a:gd name="T19" fmla="*/ 9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00">
                  <a:moveTo>
                    <a:pt x="164" y="0"/>
                  </a:moveTo>
                  <a:lnTo>
                    <a:pt x="0" y="0"/>
                  </a:lnTo>
                  <a:lnTo>
                    <a:pt x="0" y="100"/>
                  </a:lnTo>
                  <a:lnTo>
                    <a:pt x="164" y="100"/>
                  </a:lnTo>
                  <a:lnTo>
                    <a:pt x="164" y="0"/>
                  </a:lnTo>
                  <a:close/>
                  <a:moveTo>
                    <a:pt x="157" y="92"/>
                  </a:moveTo>
                  <a:lnTo>
                    <a:pt x="8" y="92"/>
                  </a:lnTo>
                  <a:lnTo>
                    <a:pt x="8" y="7"/>
                  </a:lnTo>
                  <a:lnTo>
                    <a:pt x="157" y="7"/>
                  </a:lnTo>
                  <a:lnTo>
                    <a:pt x="157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83" name="Freeform 67"/>
            <p:cNvSpPr>
              <a:spLocks/>
            </p:cNvSpPr>
            <p:nvPr/>
          </p:nvSpPr>
          <p:spPr bwMode="auto">
            <a:xfrm>
              <a:off x="2057400" y="3867151"/>
              <a:ext cx="273050" cy="34925"/>
            </a:xfrm>
            <a:custGeom>
              <a:avLst/>
              <a:gdLst>
                <a:gd name="T0" fmla="*/ 172 w 172"/>
                <a:gd name="T1" fmla="*/ 13 h 22"/>
                <a:gd name="T2" fmla="*/ 168 w 172"/>
                <a:gd name="T3" fmla="*/ 0 h 22"/>
                <a:gd name="T4" fmla="*/ 3 w 172"/>
                <a:gd name="T5" fmla="*/ 0 h 22"/>
                <a:gd name="T6" fmla="*/ 0 w 172"/>
                <a:gd name="T7" fmla="*/ 13 h 22"/>
                <a:gd name="T8" fmla="*/ 0 w 172"/>
                <a:gd name="T9" fmla="*/ 13 h 22"/>
                <a:gd name="T10" fmla="*/ 0 w 172"/>
                <a:gd name="T11" fmla="*/ 22 h 22"/>
                <a:gd name="T12" fmla="*/ 172 w 172"/>
                <a:gd name="T13" fmla="*/ 22 h 22"/>
                <a:gd name="T14" fmla="*/ 172 w 172"/>
                <a:gd name="T15" fmla="*/ 13 h 22"/>
                <a:gd name="T16" fmla="*/ 172 w 172"/>
                <a:gd name="T1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22">
                  <a:moveTo>
                    <a:pt x="172" y="13"/>
                  </a:moveTo>
                  <a:lnTo>
                    <a:pt x="168" y="0"/>
                  </a:lnTo>
                  <a:lnTo>
                    <a:pt x="3" y="0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22"/>
                  </a:lnTo>
                  <a:lnTo>
                    <a:pt x="172" y="22"/>
                  </a:lnTo>
                  <a:lnTo>
                    <a:pt x="172" y="13"/>
                  </a:lnTo>
                  <a:lnTo>
                    <a:pt x="17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370892" y="4078076"/>
            <a:ext cx="411005" cy="408191"/>
            <a:chOff x="1979613" y="3067051"/>
            <a:chExt cx="231775" cy="230188"/>
          </a:xfrm>
          <a:solidFill>
            <a:schemeClr val="bg1">
              <a:lumMod val="65000"/>
            </a:schemeClr>
          </a:solidFill>
        </p:grpSpPr>
        <p:sp>
          <p:nvSpPr>
            <p:cNvPr id="85" name="Freeform 38"/>
            <p:cNvSpPr>
              <a:spLocks noEditPoints="1"/>
            </p:cNvSpPr>
            <p:nvPr/>
          </p:nvSpPr>
          <p:spPr bwMode="auto">
            <a:xfrm>
              <a:off x="1979613" y="3067051"/>
              <a:ext cx="231775" cy="230188"/>
            </a:xfrm>
            <a:custGeom>
              <a:avLst/>
              <a:gdLst>
                <a:gd name="T0" fmla="*/ 61 w 122"/>
                <a:gd name="T1" fmla="*/ 0 h 122"/>
                <a:gd name="T2" fmla="*/ 0 w 122"/>
                <a:gd name="T3" fmla="*/ 61 h 122"/>
                <a:gd name="T4" fmla="*/ 61 w 122"/>
                <a:gd name="T5" fmla="*/ 122 h 122"/>
                <a:gd name="T6" fmla="*/ 122 w 122"/>
                <a:gd name="T7" fmla="*/ 61 h 122"/>
                <a:gd name="T8" fmla="*/ 61 w 122"/>
                <a:gd name="T9" fmla="*/ 0 h 122"/>
                <a:gd name="T10" fmla="*/ 64 w 122"/>
                <a:gd name="T11" fmla="*/ 109 h 122"/>
                <a:gd name="T12" fmla="*/ 64 w 122"/>
                <a:gd name="T13" fmla="*/ 102 h 122"/>
                <a:gd name="T14" fmla="*/ 57 w 122"/>
                <a:gd name="T15" fmla="*/ 102 h 122"/>
                <a:gd name="T16" fmla="*/ 57 w 122"/>
                <a:gd name="T17" fmla="*/ 109 h 122"/>
                <a:gd name="T18" fmla="*/ 29 w 122"/>
                <a:gd name="T19" fmla="*/ 97 h 122"/>
                <a:gd name="T20" fmla="*/ 28 w 122"/>
                <a:gd name="T21" fmla="*/ 97 h 122"/>
                <a:gd name="T22" fmla="*/ 27 w 122"/>
                <a:gd name="T23" fmla="*/ 95 h 122"/>
                <a:gd name="T24" fmla="*/ 25 w 122"/>
                <a:gd name="T25" fmla="*/ 93 h 122"/>
                <a:gd name="T26" fmla="*/ 24 w 122"/>
                <a:gd name="T27" fmla="*/ 93 h 122"/>
                <a:gd name="T28" fmla="*/ 13 w 122"/>
                <a:gd name="T29" fmla="*/ 65 h 122"/>
                <a:gd name="T30" fmla="*/ 20 w 122"/>
                <a:gd name="T31" fmla="*/ 65 h 122"/>
                <a:gd name="T32" fmla="*/ 20 w 122"/>
                <a:gd name="T33" fmla="*/ 58 h 122"/>
                <a:gd name="T34" fmla="*/ 13 w 122"/>
                <a:gd name="T35" fmla="*/ 58 h 122"/>
                <a:gd name="T36" fmla="*/ 57 w 122"/>
                <a:gd name="T37" fmla="*/ 13 h 122"/>
                <a:gd name="T38" fmla="*/ 57 w 122"/>
                <a:gd name="T39" fmla="*/ 20 h 122"/>
                <a:gd name="T40" fmla="*/ 64 w 122"/>
                <a:gd name="T41" fmla="*/ 20 h 122"/>
                <a:gd name="T42" fmla="*/ 64 w 122"/>
                <a:gd name="T43" fmla="*/ 13 h 122"/>
                <a:gd name="T44" fmla="*/ 83 w 122"/>
                <a:gd name="T45" fmla="*/ 18 h 122"/>
                <a:gd name="T46" fmla="*/ 83 w 122"/>
                <a:gd name="T47" fmla="*/ 19 h 122"/>
                <a:gd name="T48" fmla="*/ 86 w 122"/>
                <a:gd name="T49" fmla="*/ 21 h 122"/>
                <a:gd name="T50" fmla="*/ 87 w 122"/>
                <a:gd name="T51" fmla="*/ 21 h 122"/>
                <a:gd name="T52" fmla="*/ 90 w 122"/>
                <a:gd name="T53" fmla="*/ 23 h 122"/>
                <a:gd name="T54" fmla="*/ 91 w 122"/>
                <a:gd name="T55" fmla="*/ 24 h 122"/>
                <a:gd name="T56" fmla="*/ 93 w 122"/>
                <a:gd name="T57" fmla="*/ 26 h 122"/>
                <a:gd name="T58" fmla="*/ 94 w 122"/>
                <a:gd name="T59" fmla="*/ 27 h 122"/>
                <a:gd name="T60" fmla="*/ 96 w 122"/>
                <a:gd name="T61" fmla="*/ 29 h 122"/>
                <a:gd name="T62" fmla="*/ 98 w 122"/>
                <a:gd name="T63" fmla="*/ 31 h 122"/>
                <a:gd name="T64" fmla="*/ 99 w 122"/>
                <a:gd name="T65" fmla="*/ 32 h 122"/>
                <a:gd name="T66" fmla="*/ 101 w 122"/>
                <a:gd name="T67" fmla="*/ 35 h 122"/>
                <a:gd name="T68" fmla="*/ 101 w 122"/>
                <a:gd name="T69" fmla="*/ 36 h 122"/>
                <a:gd name="T70" fmla="*/ 103 w 122"/>
                <a:gd name="T71" fmla="*/ 39 h 122"/>
                <a:gd name="T72" fmla="*/ 103 w 122"/>
                <a:gd name="T73" fmla="*/ 39 h 122"/>
                <a:gd name="T74" fmla="*/ 108 w 122"/>
                <a:gd name="T75" fmla="*/ 58 h 122"/>
                <a:gd name="T76" fmla="*/ 102 w 122"/>
                <a:gd name="T77" fmla="*/ 58 h 122"/>
                <a:gd name="T78" fmla="*/ 102 w 122"/>
                <a:gd name="T79" fmla="*/ 65 h 122"/>
                <a:gd name="T80" fmla="*/ 108 w 122"/>
                <a:gd name="T81" fmla="*/ 65 h 122"/>
                <a:gd name="T82" fmla="*/ 64 w 122"/>
                <a:gd name="T83" fmla="*/ 10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22">
                  <a:moveTo>
                    <a:pt x="61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2"/>
                    <a:pt x="61" y="122"/>
                  </a:cubicBezTo>
                  <a:cubicBezTo>
                    <a:pt x="94" y="122"/>
                    <a:pt x="122" y="95"/>
                    <a:pt x="122" y="61"/>
                  </a:cubicBezTo>
                  <a:cubicBezTo>
                    <a:pt x="122" y="27"/>
                    <a:pt x="94" y="0"/>
                    <a:pt x="61" y="0"/>
                  </a:cubicBezTo>
                  <a:close/>
                  <a:moveTo>
                    <a:pt x="64" y="109"/>
                  </a:moveTo>
                  <a:cubicBezTo>
                    <a:pt x="64" y="102"/>
                    <a:pt x="64" y="102"/>
                    <a:pt x="64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46" y="108"/>
                    <a:pt x="37" y="104"/>
                    <a:pt x="29" y="97"/>
                  </a:cubicBezTo>
                  <a:cubicBezTo>
                    <a:pt x="29" y="97"/>
                    <a:pt x="29" y="97"/>
                    <a:pt x="28" y="97"/>
                  </a:cubicBezTo>
                  <a:cubicBezTo>
                    <a:pt x="28" y="96"/>
                    <a:pt x="27" y="96"/>
                    <a:pt x="27" y="95"/>
                  </a:cubicBezTo>
                  <a:cubicBezTo>
                    <a:pt x="26" y="95"/>
                    <a:pt x="25" y="94"/>
                    <a:pt x="25" y="93"/>
                  </a:cubicBezTo>
                  <a:cubicBezTo>
                    <a:pt x="25" y="93"/>
                    <a:pt x="25" y="93"/>
                    <a:pt x="24" y="93"/>
                  </a:cubicBezTo>
                  <a:cubicBezTo>
                    <a:pt x="18" y="85"/>
                    <a:pt x="13" y="75"/>
                    <a:pt x="13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34"/>
                    <a:pt x="33" y="15"/>
                    <a:pt x="57" y="1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71" y="14"/>
                    <a:pt x="77" y="16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9"/>
                    <a:pt x="85" y="20"/>
                    <a:pt x="86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2"/>
                    <a:pt x="89" y="22"/>
                    <a:pt x="90" y="23"/>
                  </a:cubicBezTo>
                  <a:cubicBezTo>
                    <a:pt x="90" y="23"/>
                    <a:pt x="91" y="24"/>
                    <a:pt x="91" y="24"/>
                  </a:cubicBezTo>
                  <a:cubicBezTo>
                    <a:pt x="92" y="25"/>
                    <a:pt x="92" y="25"/>
                    <a:pt x="93" y="26"/>
                  </a:cubicBezTo>
                  <a:cubicBezTo>
                    <a:pt x="94" y="26"/>
                    <a:pt x="94" y="27"/>
                    <a:pt x="94" y="27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97" y="29"/>
                    <a:pt x="97" y="30"/>
                    <a:pt x="98" y="31"/>
                  </a:cubicBezTo>
                  <a:cubicBezTo>
                    <a:pt x="98" y="31"/>
                    <a:pt x="98" y="32"/>
                    <a:pt x="99" y="32"/>
                  </a:cubicBezTo>
                  <a:cubicBezTo>
                    <a:pt x="99" y="33"/>
                    <a:pt x="100" y="34"/>
                    <a:pt x="101" y="35"/>
                  </a:cubicBezTo>
                  <a:cubicBezTo>
                    <a:pt x="101" y="35"/>
                    <a:pt x="101" y="35"/>
                    <a:pt x="101" y="36"/>
                  </a:cubicBezTo>
                  <a:cubicBezTo>
                    <a:pt x="102" y="37"/>
                    <a:pt x="103" y="38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6" y="45"/>
                    <a:pt x="108" y="51"/>
                    <a:pt x="108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88"/>
                    <a:pt x="88" y="107"/>
                    <a:pt x="6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86" name="Freeform 39"/>
            <p:cNvSpPr>
              <a:spLocks noEditPoints="1"/>
            </p:cNvSpPr>
            <p:nvPr/>
          </p:nvSpPr>
          <p:spPr bwMode="auto">
            <a:xfrm>
              <a:off x="2063750" y="3125788"/>
              <a:ext cx="69850" cy="98425"/>
            </a:xfrm>
            <a:custGeom>
              <a:avLst/>
              <a:gdLst>
                <a:gd name="T0" fmla="*/ 9 w 36"/>
                <a:gd name="T1" fmla="*/ 29 h 52"/>
                <a:gd name="T2" fmla="*/ 9 w 36"/>
                <a:gd name="T3" fmla="*/ 29 h 52"/>
                <a:gd name="T4" fmla="*/ 0 w 36"/>
                <a:gd name="T5" fmla="*/ 52 h 52"/>
                <a:gd name="T6" fmla="*/ 20 w 36"/>
                <a:gd name="T7" fmla="*/ 36 h 52"/>
                <a:gd name="T8" fmla="*/ 20 w 36"/>
                <a:gd name="T9" fmla="*/ 36 h 52"/>
                <a:gd name="T10" fmla="*/ 22 w 36"/>
                <a:gd name="T11" fmla="*/ 32 h 52"/>
                <a:gd name="T12" fmla="*/ 36 w 36"/>
                <a:gd name="T13" fmla="*/ 0 h 52"/>
                <a:gd name="T14" fmla="*/ 11 w 36"/>
                <a:gd name="T15" fmla="*/ 25 h 52"/>
                <a:gd name="T16" fmla="*/ 9 w 36"/>
                <a:gd name="T17" fmla="*/ 29 h 52"/>
                <a:gd name="T18" fmla="*/ 16 w 36"/>
                <a:gd name="T19" fmla="*/ 27 h 52"/>
                <a:gd name="T20" fmla="*/ 19 w 36"/>
                <a:gd name="T21" fmla="*/ 30 h 52"/>
                <a:gd name="T22" fmla="*/ 16 w 36"/>
                <a:gd name="T23" fmla="*/ 33 h 52"/>
                <a:gd name="T24" fmla="*/ 13 w 36"/>
                <a:gd name="T25" fmla="*/ 30 h 52"/>
                <a:gd name="T26" fmla="*/ 16 w 36"/>
                <a:gd name="T2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52">
                  <a:moveTo>
                    <a:pt x="9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9" y="27"/>
                    <a:pt x="9" y="29"/>
                  </a:cubicBezTo>
                  <a:close/>
                  <a:moveTo>
                    <a:pt x="16" y="27"/>
                  </a:moveTo>
                  <a:cubicBezTo>
                    <a:pt x="17" y="27"/>
                    <a:pt x="19" y="28"/>
                    <a:pt x="19" y="30"/>
                  </a:cubicBezTo>
                  <a:cubicBezTo>
                    <a:pt x="19" y="32"/>
                    <a:pt x="17" y="33"/>
                    <a:pt x="16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8"/>
                    <a:pt x="14" y="27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87" name="Oval 40"/>
            <p:cNvSpPr>
              <a:spLocks noChangeArrowheads="1"/>
            </p:cNvSpPr>
            <p:nvPr/>
          </p:nvSpPr>
          <p:spPr bwMode="auto">
            <a:xfrm>
              <a:off x="2090738" y="31797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816934" y="1841908"/>
            <a:ext cx="385671" cy="391299"/>
            <a:chOff x="2360613" y="2686051"/>
            <a:chExt cx="217488" cy="220662"/>
          </a:xfrm>
          <a:solidFill>
            <a:schemeClr val="bg1">
              <a:lumMod val="65000"/>
            </a:schemeClr>
          </a:solidFill>
        </p:grpSpPr>
        <p:sp>
          <p:nvSpPr>
            <p:cNvPr id="89" name="Freeform 34"/>
            <p:cNvSpPr>
              <a:spLocks noEditPoints="1"/>
            </p:cNvSpPr>
            <p:nvPr/>
          </p:nvSpPr>
          <p:spPr bwMode="auto">
            <a:xfrm>
              <a:off x="2427288" y="2686051"/>
              <a:ext cx="150813" cy="150813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2 w 79"/>
                <a:gd name="T5" fmla="*/ 63 h 79"/>
                <a:gd name="T6" fmla="*/ 12 w 79"/>
                <a:gd name="T7" fmla="*/ 63 h 79"/>
                <a:gd name="T8" fmla="*/ 17 w 79"/>
                <a:gd name="T9" fmla="*/ 68 h 79"/>
                <a:gd name="T10" fmla="*/ 65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9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1" y="27"/>
                    <a:pt x="0" y="48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5"/>
                    <a:pt x="15" y="66"/>
                    <a:pt x="17" y="68"/>
                  </a:cubicBezTo>
                  <a:cubicBezTo>
                    <a:pt x="31" y="79"/>
                    <a:pt x="52" y="78"/>
                    <a:pt x="65" y="65"/>
                  </a:cubicBezTo>
                  <a:cubicBezTo>
                    <a:pt x="79" y="51"/>
                    <a:pt x="79" y="28"/>
                    <a:pt x="65" y="14"/>
                  </a:cubicBezTo>
                  <a:close/>
                  <a:moveTo>
                    <a:pt x="58" y="59"/>
                  </a:moveTo>
                  <a:cubicBezTo>
                    <a:pt x="48" y="69"/>
                    <a:pt x="31" y="69"/>
                    <a:pt x="20" y="59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8" y="10"/>
                    <a:pt x="59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90" name="Freeform 35"/>
            <p:cNvSpPr>
              <a:spLocks/>
            </p:cNvSpPr>
            <p:nvPr/>
          </p:nvSpPr>
          <p:spPr bwMode="auto">
            <a:xfrm>
              <a:off x="2360613" y="2814638"/>
              <a:ext cx="92075" cy="92075"/>
            </a:xfrm>
            <a:custGeom>
              <a:avLst/>
              <a:gdLst>
                <a:gd name="T0" fmla="*/ 0 w 58"/>
                <a:gd name="T1" fmla="*/ 46 h 58"/>
                <a:gd name="T2" fmla="*/ 11 w 58"/>
                <a:gd name="T3" fmla="*/ 58 h 58"/>
                <a:gd name="T4" fmla="*/ 58 w 58"/>
                <a:gd name="T5" fmla="*/ 7 h 58"/>
                <a:gd name="T6" fmla="*/ 50 w 58"/>
                <a:gd name="T7" fmla="*/ 0 h 58"/>
                <a:gd name="T8" fmla="*/ 0 w 58"/>
                <a:gd name="T9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0" y="46"/>
                  </a:moveTo>
                  <a:lnTo>
                    <a:pt x="11" y="58"/>
                  </a:lnTo>
                  <a:lnTo>
                    <a:pt x="58" y="7"/>
                  </a:lnTo>
                  <a:lnTo>
                    <a:pt x="5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91" name="Freeform 36"/>
            <p:cNvSpPr>
              <a:spLocks/>
            </p:cNvSpPr>
            <p:nvPr/>
          </p:nvSpPr>
          <p:spPr bwMode="auto">
            <a:xfrm>
              <a:off x="2505075" y="2736851"/>
              <a:ext cx="57150" cy="68263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1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027680" y="3329303"/>
            <a:ext cx="501089" cy="425080"/>
            <a:chOff x="1112838" y="3203576"/>
            <a:chExt cx="282575" cy="239712"/>
          </a:xfrm>
          <a:solidFill>
            <a:schemeClr val="bg1">
              <a:lumMod val="65000"/>
            </a:schemeClr>
          </a:solidFill>
        </p:grpSpPr>
        <p:sp>
          <p:nvSpPr>
            <p:cNvPr id="93" name="Freeform 12"/>
            <p:cNvSpPr>
              <a:spLocks/>
            </p:cNvSpPr>
            <p:nvPr/>
          </p:nvSpPr>
          <p:spPr bwMode="auto">
            <a:xfrm>
              <a:off x="1201738" y="3343276"/>
              <a:ext cx="50800" cy="50800"/>
            </a:xfrm>
            <a:custGeom>
              <a:avLst/>
              <a:gdLst>
                <a:gd name="T0" fmla="*/ 32 w 32"/>
                <a:gd name="T1" fmla="*/ 18 h 32"/>
                <a:gd name="T2" fmla="*/ 15 w 32"/>
                <a:gd name="T3" fmla="*/ 0 h 32"/>
                <a:gd name="T4" fmla="*/ 15 w 32"/>
                <a:gd name="T5" fmla="*/ 0 h 32"/>
                <a:gd name="T6" fmla="*/ 0 w 32"/>
                <a:gd name="T7" fmla="*/ 32 h 32"/>
                <a:gd name="T8" fmla="*/ 32 w 32"/>
                <a:gd name="T9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2" y="18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0" y="32"/>
                  </a:lnTo>
                  <a:lnTo>
                    <a:pt x="3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94" name="Rectangle 13"/>
            <p:cNvSpPr>
              <a:spLocks noChangeArrowheads="1"/>
            </p:cNvSpPr>
            <p:nvPr/>
          </p:nvSpPr>
          <p:spPr bwMode="auto">
            <a:xfrm>
              <a:off x="1252538" y="33718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95" name="Freeform 14"/>
            <p:cNvSpPr>
              <a:spLocks/>
            </p:cNvSpPr>
            <p:nvPr/>
          </p:nvSpPr>
          <p:spPr bwMode="auto">
            <a:xfrm>
              <a:off x="1231900" y="3219451"/>
              <a:ext cx="127000" cy="127000"/>
            </a:xfrm>
            <a:custGeom>
              <a:avLst/>
              <a:gdLst>
                <a:gd name="T0" fmla="*/ 73 w 80"/>
                <a:gd name="T1" fmla="*/ 0 h 80"/>
                <a:gd name="T2" fmla="*/ 0 w 80"/>
                <a:gd name="T3" fmla="*/ 73 h 80"/>
                <a:gd name="T4" fmla="*/ 7 w 80"/>
                <a:gd name="T5" fmla="*/ 80 h 80"/>
                <a:gd name="T6" fmla="*/ 80 w 80"/>
                <a:gd name="T7" fmla="*/ 8 h 80"/>
                <a:gd name="T8" fmla="*/ 73 w 8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73" y="0"/>
                  </a:moveTo>
                  <a:lnTo>
                    <a:pt x="0" y="73"/>
                  </a:lnTo>
                  <a:lnTo>
                    <a:pt x="7" y="80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96" name="Freeform 15"/>
            <p:cNvSpPr>
              <a:spLocks/>
            </p:cNvSpPr>
            <p:nvPr/>
          </p:nvSpPr>
          <p:spPr bwMode="auto">
            <a:xfrm>
              <a:off x="1249363" y="3236913"/>
              <a:ext cx="128588" cy="128588"/>
            </a:xfrm>
            <a:custGeom>
              <a:avLst/>
              <a:gdLst>
                <a:gd name="T0" fmla="*/ 0 w 81"/>
                <a:gd name="T1" fmla="*/ 74 h 81"/>
                <a:gd name="T2" fmla="*/ 7 w 81"/>
                <a:gd name="T3" fmla="*/ 81 h 81"/>
                <a:gd name="T4" fmla="*/ 81 w 81"/>
                <a:gd name="T5" fmla="*/ 9 h 81"/>
                <a:gd name="T6" fmla="*/ 74 w 81"/>
                <a:gd name="T7" fmla="*/ 0 h 81"/>
                <a:gd name="T8" fmla="*/ 0 w 81"/>
                <a:gd name="T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0" y="74"/>
                  </a:moveTo>
                  <a:lnTo>
                    <a:pt x="7" y="81"/>
                  </a:lnTo>
                  <a:lnTo>
                    <a:pt x="81" y="9"/>
                  </a:lnTo>
                  <a:lnTo>
                    <a:pt x="74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97" name="Freeform 16"/>
            <p:cNvSpPr>
              <a:spLocks/>
            </p:cNvSpPr>
            <p:nvPr/>
          </p:nvSpPr>
          <p:spPr bwMode="auto">
            <a:xfrm>
              <a:off x="1355725" y="3203576"/>
              <a:ext cx="39688" cy="38100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98" name="Freeform 17"/>
            <p:cNvSpPr>
              <a:spLocks/>
            </p:cNvSpPr>
            <p:nvPr/>
          </p:nvSpPr>
          <p:spPr bwMode="auto">
            <a:xfrm>
              <a:off x="1112838" y="3208338"/>
              <a:ext cx="238125" cy="234950"/>
            </a:xfrm>
            <a:custGeom>
              <a:avLst/>
              <a:gdLst>
                <a:gd name="T0" fmla="*/ 132 w 150"/>
                <a:gd name="T1" fmla="*/ 131 h 148"/>
                <a:gd name="T2" fmla="*/ 18 w 150"/>
                <a:gd name="T3" fmla="*/ 131 h 148"/>
                <a:gd name="T4" fmla="*/ 18 w 150"/>
                <a:gd name="T5" fmla="*/ 18 h 148"/>
                <a:gd name="T6" fmla="*/ 124 w 150"/>
                <a:gd name="T7" fmla="*/ 18 h 148"/>
                <a:gd name="T8" fmla="*/ 144 w 150"/>
                <a:gd name="T9" fmla="*/ 0 h 148"/>
                <a:gd name="T10" fmla="*/ 0 w 150"/>
                <a:gd name="T11" fmla="*/ 0 h 148"/>
                <a:gd name="T12" fmla="*/ 0 w 150"/>
                <a:gd name="T13" fmla="*/ 148 h 148"/>
                <a:gd name="T14" fmla="*/ 150 w 150"/>
                <a:gd name="T15" fmla="*/ 148 h 148"/>
                <a:gd name="T16" fmla="*/ 150 w 150"/>
                <a:gd name="T17" fmla="*/ 55 h 148"/>
                <a:gd name="T18" fmla="*/ 132 w 150"/>
                <a:gd name="T19" fmla="*/ 73 h 148"/>
                <a:gd name="T20" fmla="*/ 132 w 150"/>
                <a:gd name="T21" fmla="*/ 1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48">
                  <a:moveTo>
                    <a:pt x="132" y="131"/>
                  </a:moveTo>
                  <a:lnTo>
                    <a:pt x="18" y="131"/>
                  </a:lnTo>
                  <a:lnTo>
                    <a:pt x="18" y="18"/>
                  </a:lnTo>
                  <a:lnTo>
                    <a:pt x="124" y="18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150" y="148"/>
                  </a:lnTo>
                  <a:lnTo>
                    <a:pt x="150" y="55"/>
                  </a:lnTo>
                  <a:lnTo>
                    <a:pt x="132" y="73"/>
                  </a:lnTo>
                  <a:lnTo>
                    <a:pt x="132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7553930" y="3070620"/>
            <a:ext cx="472937" cy="323739"/>
            <a:chOff x="2324100" y="1814513"/>
            <a:chExt cx="266700" cy="182563"/>
          </a:xfrm>
          <a:solidFill>
            <a:schemeClr val="bg1">
              <a:lumMod val="65000"/>
            </a:schemeClr>
          </a:solidFill>
        </p:grpSpPr>
        <p:sp>
          <p:nvSpPr>
            <p:cNvPr id="100" name="Freeform 55"/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01" name="Freeform 56"/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6883341" y="1241390"/>
            <a:ext cx="590793" cy="404412"/>
            <a:chOff x="2324100" y="1814513"/>
            <a:chExt cx="266700" cy="182563"/>
          </a:xfrm>
          <a:solidFill>
            <a:schemeClr val="bg1">
              <a:lumMod val="65000"/>
            </a:schemeClr>
          </a:solidFill>
        </p:grpSpPr>
        <p:sp>
          <p:nvSpPr>
            <p:cNvPr id="103" name="Freeform 55"/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04" name="Freeform 56"/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105" name="Freeform 32"/>
          <p:cNvSpPr>
            <a:spLocks/>
          </p:cNvSpPr>
          <p:nvPr/>
        </p:nvSpPr>
        <p:spPr bwMode="auto">
          <a:xfrm>
            <a:off x="4882723" y="2316578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06" name="Freeform 32"/>
          <p:cNvSpPr>
            <a:spLocks/>
          </p:cNvSpPr>
          <p:nvPr/>
        </p:nvSpPr>
        <p:spPr bwMode="auto">
          <a:xfrm>
            <a:off x="3691210" y="3675130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07" name="Freeform 32"/>
          <p:cNvSpPr>
            <a:spLocks/>
          </p:cNvSpPr>
          <p:nvPr/>
        </p:nvSpPr>
        <p:spPr bwMode="auto">
          <a:xfrm>
            <a:off x="6021901" y="3242591"/>
            <a:ext cx="322088" cy="284544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1096961" y="3841781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09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10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682641" y="2750665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12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13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5433946" y="1715230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15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16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450458" y="3070929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18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19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9104360" y="2583210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121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22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8326302" y="2561804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124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25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820754" y="3781408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127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28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129" name="Freeform 32"/>
          <p:cNvSpPr>
            <a:spLocks/>
          </p:cNvSpPr>
          <p:nvPr/>
        </p:nvSpPr>
        <p:spPr bwMode="auto">
          <a:xfrm>
            <a:off x="9487318" y="2728328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30" name="Freeform 54"/>
          <p:cNvSpPr>
            <a:spLocks noEditPoints="1"/>
          </p:cNvSpPr>
          <p:nvPr/>
        </p:nvSpPr>
        <p:spPr bwMode="auto">
          <a:xfrm>
            <a:off x="9719013" y="3123144"/>
            <a:ext cx="405579" cy="418663"/>
          </a:xfrm>
          <a:custGeom>
            <a:avLst/>
            <a:gdLst>
              <a:gd name="T0" fmla="*/ 83 w 130"/>
              <a:gd name="T1" fmla="*/ 92 h 134"/>
              <a:gd name="T2" fmla="*/ 128 w 130"/>
              <a:gd name="T3" fmla="*/ 26 h 134"/>
              <a:gd name="T4" fmla="*/ 128 w 130"/>
              <a:gd name="T5" fmla="*/ 21 h 134"/>
              <a:gd name="T6" fmla="*/ 118 w 130"/>
              <a:gd name="T7" fmla="*/ 10 h 134"/>
              <a:gd name="T8" fmla="*/ 112 w 130"/>
              <a:gd name="T9" fmla="*/ 10 h 134"/>
              <a:gd name="T10" fmla="*/ 107 w 130"/>
              <a:gd name="T11" fmla="*/ 15 h 134"/>
              <a:gd name="T12" fmla="*/ 101 w 130"/>
              <a:gd name="T13" fmla="*/ 16 h 134"/>
              <a:gd name="T14" fmla="*/ 102 w 130"/>
              <a:gd name="T15" fmla="*/ 0 h 134"/>
              <a:gd name="T16" fmla="*/ 28 w 130"/>
              <a:gd name="T17" fmla="*/ 0 h 134"/>
              <a:gd name="T18" fmla="*/ 28 w 130"/>
              <a:gd name="T19" fmla="*/ 16 h 134"/>
              <a:gd name="T20" fmla="*/ 23 w 130"/>
              <a:gd name="T21" fmla="*/ 15 h 134"/>
              <a:gd name="T22" fmla="*/ 18 w 130"/>
              <a:gd name="T23" fmla="*/ 10 h 134"/>
              <a:gd name="T24" fmla="*/ 12 w 130"/>
              <a:gd name="T25" fmla="*/ 10 h 134"/>
              <a:gd name="T26" fmla="*/ 1 w 130"/>
              <a:gd name="T27" fmla="*/ 21 h 134"/>
              <a:gd name="T28" fmla="*/ 1 w 130"/>
              <a:gd name="T29" fmla="*/ 26 h 134"/>
              <a:gd name="T30" fmla="*/ 47 w 130"/>
              <a:gd name="T31" fmla="*/ 92 h 134"/>
              <a:gd name="T32" fmla="*/ 59 w 130"/>
              <a:gd name="T33" fmla="*/ 97 h 134"/>
              <a:gd name="T34" fmla="*/ 59 w 130"/>
              <a:gd name="T35" fmla="*/ 103 h 134"/>
              <a:gd name="T36" fmla="*/ 54 w 130"/>
              <a:gd name="T37" fmla="*/ 105 h 134"/>
              <a:gd name="T38" fmla="*/ 59 w 130"/>
              <a:gd name="T39" fmla="*/ 108 h 134"/>
              <a:gd name="T40" fmla="*/ 59 w 130"/>
              <a:gd name="T41" fmla="*/ 114 h 134"/>
              <a:gd name="T42" fmla="*/ 55 w 130"/>
              <a:gd name="T43" fmla="*/ 119 h 134"/>
              <a:gd name="T44" fmla="*/ 49 w 130"/>
              <a:gd name="T45" fmla="*/ 124 h 134"/>
              <a:gd name="T46" fmla="*/ 44 w 130"/>
              <a:gd name="T47" fmla="*/ 129 h 134"/>
              <a:gd name="T48" fmla="*/ 49 w 130"/>
              <a:gd name="T49" fmla="*/ 134 h 134"/>
              <a:gd name="T50" fmla="*/ 80 w 130"/>
              <a:gd name="T51" fmla="*/ 134 h 134"/>
              <a:gd name="T52" fmla="*/ 86 w 130"/>
              <a:gd name="T53" fmla="*/ 129 h 134"/>
              <a:gd name="T54" fmla="*/ 80 w 130"/>
              <a:gd name="T55" fmla="*/ 124 h 134"/>
              <a:gd name="T56" fmla="*/ 75 w 130"/>
              <a:gd name="T57" fmla="*/ 118 h 134"/>
              <a:gd name="T58" fmla="*/ 70 w 130"/>
              <a:gd name="T59" fmla="*/ 114 h 134"/>
              <a:gd name="T60" fmla="*/ 70 w 130"/>
              <a:gd name="T61" fmla="*/ 108 h 134"/>
              <a:gd name="T62" fmla="*/ 75 w 130"/>
              <a:gd name="T63" fmla="*/ 105 h 134"/>
              <a:gd name="T64" fmla="*/ 70 w 130"/>
              <a:gd name="T65" fmla="*/ 103 h 134"/>
              <a:gd name="T66" fmla="*/ 70 w 130"/>
              <a:gd name="T67" fmla="*/ 97 h 134"/>
              <a:gd name="T68" fmla="*/ 83 w 130"/>
              <a:gd name="T69" fmla="*/ 92 h 134"/>
              <a:gd name="T70" fmla="*/ 102 w 130"/>
              <a:gd name="T71" fmla="*/ 21 h 134"/>
              <a:gd name="T72" fmla="*/ 107 w 130"/>
              <a:gd name="T73" fmla="*/ 21 h 134"/>
              <a:gd name="T74" fmla="*/ 113 w 130"/>
              <a:gd name="T75" fmla="*/ 16 h 134"/>
              <a:gd name="T76" fmla="*/ 118 w 130"/>
              <a:gd name="T77" fmla="*/ 21 h 134"/>
              <a:gd name="T78" fmla="*/ 118 w 130"/>
              <a:gd name="T79" fmla="*/ 26 h 134"/>
              <a:gd name="T80" fmla="*/ 91 w 130"/>
              <a:gd name="T81" fmla="*/ 71 h 134"/>
              <a:gd name="T82" fmla="*/ 102 w 130"/>
              <a:gd name="T83" fmla="*/ 21 h 134"/>
              <a:gd name="T84" fmla="*/ 37 w 130"/>
              <a:gd name="T85" fmla="*/ 72 h 134"/>
              <a:gd name="T86" fmla="*/ 10 w 130"/>
              <a:gd name="T87" fmla="*/ 27 h 134"/>
              <a:gd name="T88" fmla="*/ 10 w 130"/>
              <a:gd name="T89" fmla="*/ 22 h 134"/>
              <a:gd name="T90" fmla="*/ 15 w 130"/>
              <a:gd name="T91" fmla="*/ 16 h 134"/>
              <a:gd name="T92" fmla="*/ 21 w 130"/>
              <a:gd name="T93" fmla="*/ 22 h 134"/>
              <a:gd name="T94" fmla="*/ 26 w 130"/>
              <a:gd name="T95" fmla="*/ 22 h 134"/>
              <a:gd name="T96" fmla="*/ 37 w 130"/>
              <a:gd name="T97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134">
                <a:moveTo>
                  <a:pt x="83" y="92"/>
                </a:moveTo>
                <a:cubicBezTo>
                  <a:pt x="130" y="63"/>
                  <a:pt x="128" y="26"/>
                  <a:pt x="128" y="26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21"/>
                  <a:pt x="128" y="10"/>
                  <a:pt x="118" y="10"/>
                </a:cubicBezTo>
                <a:cubicBezTo>
                  <a:pt x="115" y="10"/>
                  <a:pt x="112" y="10"/>
                  <a:pt x="112" y="10"/>
                </a:cubicBezTo>
                <a:cubicBezTo>
                  <a:pt x="107" y="10"/>
                  <a:pt x="107" y="15"/>
                  <a:pt x="107" y="15"/>
                </a:cubicBezTo>
                <a:cubicBezTo>
                  <a:pt x="107" y="15"/>
                  <a:pt x="105" y="16"/>
                  <a:pt x="101" y="16"/>
                </a:cubicBezTo>
                <a:cubicBezTo>
                  <a:pt x="101" y="12"/>
                  <a:pt x="102" y="0"/>
                  <a:pt x="102" y="0"/>
                </a:cubicBezTo>
                <a:cubicBezTo>
                  <a:pt x="56" y="6"/>
                  <a:pt x="28" y="0"/>
                  <a:pt x="28" y="0"/>
                </a:cubicBezTo>
                <a:cubicBezTo>
                  <a:pt x="28" y="16"/>
                  <a:pt x="28" y="16"/>
                  <a:pt x="28" y="16"/>
                </a:cubicBezTo>
                <a:cubicBezTo>
                  <a:pt x="24" y="16"/>
                  <a:pt x="23" y="15"/>
                  <a:pt x="23" y="15"/>
                </a:cubicBezTo>
                <a:cubicBezTo>
                  <a:pt x="23" y="15"/>
                  <a:pt x="22" y="10"/>
                  <a:pt x="18" y="10"/>
                </a:cubicBezTo>
                <a:cubicBezTo>
                  <a:pt x="18" y="10"/>
                  <a:pt x="15" y="10"/>
                  <a:pt x="12" y="10"/>
                </a:cubicBezTo>
                <a:cubicBezTo>
                  <a:pt x="2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7" y="92"/>
                </a:cubicBezTo>
                <a:cubicBezTo>
                  <a:pt x="47" y="92"/>
                  <a:pt x="52" y="97"/>
                  <a:pt x="59" y="97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2"/>
                  <a:pt x="54" y="105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5" y="119"/>
                </a:cubicBezTo>
                <a:cubicBezTo>
                  <a:pt x="55" y="124"/>
                  <a:pt x="49" y="124"/>
                  <a:pt x="49" y="124"/>
                </a:cubicBezTo>
                <a:cubicBezTo>
                  <a:pt x="49" y="124"/>
                  <a:pt x="44" y="125"/>
                  <a:pt x="44" y="129"/>
                </a:cubicBezTo>
                <a:cubicBezTo>
                  <a:pt x="44" y="129"/>
                  <a:pt x="43" y="134"/>
                  <a:pt x="49" y="134"/>
                </a:cubicBezTo>
                <a:cubicBezTo>
                  <a:pt x="57" y="134"/>
                  <a:pt x="80" y="134"/>
                  <a:pt x="80" y="134"/>
                </a:cubicBezTo>
                <a:cubicBezTo>
                  <a:pt x="85" y="134"/>
                  <a:pt x="86" y="129"/>
                  <a:pt x="86" y="129"/>
                </a:cubicBezTo>
                <a:cubicBezTo>
                  <a:pt x="86" y="129"/>
                  <a:pt x="86" y="124"/>
                  <a:pt x="80" y="124"/>
                </a:cubicBezTo>
                <a:cubicBezTo>
                  <a:pt x="75" y="124"/>
                  <a:pt x="75" y="118"/>
                  <a:pt x="75" y="118"/>
                </a:cubicBezTo>
                <a:cubicBezTo>
                  <a:pt x="75" y="118"/>
                  <a:pt x="70" y="119"/>
                  <a:pt x="70" y="114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5" y="109"/>
                  <a:pt x="75" y="105"/>
                </a:cubicBezTo>
                <a:cubicBezTo>
                  <a:pt x="75" y="102"/>
                  <a:pt x="70" y="103"/>
                  <a:pt x="70" y="103"/>
                </a:cubicBezTo>
                <a:cubicBezTo>
                  <a:pt x="70" y="97"/>
                  <a:pt x="70" y="97"/>
                  <a:pt x="70" y="97"/>
                </a:cubicBezTo>
                <a:cubicBezTo>
                  <a:pt x="75" y="97"/>
                  <a:pt x="79" y="95"/>
                  <a:pt x="83" y="92"/>
                </a:cubicBezTo>
                <a:close/>
                <a:moveTo>
                  <a:pt x="102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3" y="16"/>
                  <a:pt x="113" y="16"/>
                </a:cubicBezTo>
                <a:cubicBezTo>
                  <a:pt x="118" y="16"/>
                  <a:pt x="118" y="21"/>
                  <a:pt x="118" y="21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6"/>
                  <a:pt x="116" y="47"/>
                  <a:pt x="91" y="71"/>
                </a:cubicBezTo>
                <a:cubicBezTo>
                  <a:pt x="97" y="61"/>
                  <a:pt x="102" y="38"/>
                  <a:pt x="102" y="21"/>
                </a:cubicBezTo>
                <a:close/>
                <a:moveTo>
                  <a:pt x="37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6"/>
                  <a:pt x="15" y="16"/>
                </a:cubicBezTo>
                <a:cubicBezTo>
                  <a:pt x="15" y="16"/>
                  <a:pt x="15" y="22"/>
                  <a:pt x="21" y="22"/>
                </a:cubicBezTo>
                <a:cubicBezTo>
                  <a:pt x="21" y="22"/>
                  <a:pt x="25" y="22"/>
                  <a:pt x="26" y="22"/>
                </a:cubicBezTo>
                <a:cubicBezTo>
                  <a:pt x="26" y="39"/>
                  <a:pt x="31" y="62"/>
                  <a:pt x="37" y="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2268471" y="3627227"/>
            <a:ext cx="403075" cy="325985"/>
            <a:chOff x="312738" y="3205163"/>
            <a:chExt cx="290513" cy="234950"/>
          </a:xfrm>
          <a:solidFill>
            <a:schemeClr val="bg1">
              <a:lumMod val="65000"/>
            </a:schemeClr>
          </a:solidFill>
        </p:grpSpPr>
        <p:sp>
          <p:nvSpPr>
            <p:cNvPr id="132" name="Freeform 5"/>
            <p:cNvSpPr>
              <a:spLocks noEditPoints="1"/>
            </p:cNvSpPr>
            <p:nvPr/>
          </p:nvSpPr>
          <p:spPr bwMode="auto">
            <a:xfrm>
              <a:off x="312738" y="3205163"/>
              <a:ext cx="290513" cy="234950"/>
            </a:xfrm>
            <a:custGeom>
              <a:avLst/>
              <a:gdLst>
                <a:gd name="T0" fmla="*/ 78 w 153"/>
                <a:gd name="T1" fmla="*/ 0 h 124"/>
                <a:gd name="T2" fmla="*/ 0 w 153"/>
                <a:gd name="T3" fmla="*/ 68 h 124"/>
                <a:gd name="T4" fmla="*/ 15 w 153"/>
                <a:gd name="T5" fmla="*/ 68 h 124"/>
                <a:gd name="T6" fmla="*/ 21 w 153"/>
                <a:gd name="T7" fmla="*/ 63 h 124"/>
                <a:gd name="T8" fmla="*/ 21 w 153"/>
                <a:gd name="T9" fmla="*/ 120 h 124"/>
                <a:gd name="T10" fmla="*/ 24 w 153"/>
                <a:gd name="T11" fmla="*/ 124 h 124"/>
                <a:gd name="T12" fmla="*/ 62 w 153"/>
                <a:gd name="T13" fmla="*/ 124 h 124"/>
                <a:gd name="T14" fmla="*/ 62 w 153"/>
                <a:gd name="T15" fmla="*/ 92 h 124"/>
                <a:gd name="T16" fmla="*/ 67 w 153"/>
                <a:gd name="T17" fmla="*/ 87 h 124"/>
                <a:gd name="T18" fmla="*/ 83 w 153"/>
                <a:gd name="T19" fmla="*/ 87 h 124"/>
                <a:gd name="T20" fmla="*/ 89 w 153"/>
                <a:gd name="T21" fmla="*/ 92 h 124"/>
                <a:gd name="T22" fmla="*/ 88 w 153"/>
                <a:gd name="T23" fmla="*/ 124 h 124"/>
                <a:gd name="T24" fmla="*/ 126 w 153"/>
                <a:gd name="T25" fmla="*/ 124 h 124"/>
                <a:gd name="T26" fmla="*/ 130 w 153"/>
                <a:gd name="T27" fmla="*/ 119 h 124"/>
                <a:gd name="T28" fmla="*/ 130 w 153"/>
                <a:gd name="T29" fmla="*/ 62 h 124"/>
                <a:gd name="T30" fmla="*/ 136 w 153"/>
                <a:gd name="T31" fmla="*/ 68 h 124"/>
                <a:gd name="T32" fmla="*/ 153 w 153"/>
                <a:gd name="T33" fmla="*/ 68 h 124"/>
                <a:gd name="T34" fmla="*/ 78 w 153"/>
                <a:gd name="T35" fmla="*/ 0 h 124"/>
                <a:gd name="T36" fmla="*/ 76 w 153"/>
                <a:gd name="T37" fmla="*/ 75 h 124"/>
                <a:gd name="T38" fmla="*/ 59 w 153"/>
                <a:gd name="T39" fmla="*/ 59 h 124"/>
                <a:gd name="T40" fmla="*/ 76 w 153"/>
                <a:gd name="T41" fmla="*/ 42 h 124"/>
                <a:gd name="T42" fmla="*/ 92 w 153"/>
                <a:gd name="T43" fmla="*/ 59 h 124"/>
                <a:gd name="T44" fmla="*/ 76 w 153"/>
                <a:gd name="T4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4">
                  <a:moveTo>
                    <a:pt x="78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5" y="77"/>
                    <a:pt x="15" y="68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1" y="120"/>
                    <a:pt x="20" y="124"/>
                    <a:pt x="24" y="124"/>
                  </a:cubicBezTo>
                  <a:cubicBezTo>
                    <a:pt x="28" y="124"/>
                    <a:pt x="62" y="124"/>
                    <a:pt x="62" y="124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87"/>
                    <a:pt x="67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9" y="87"/>
                    <a:pt x="89" y="92"/>
                    <a:pt x="89" y="92"/>
                  </a:cubicBezTo>
                  <a:cubicBezTo>
                    <a:pt x="88" y="124"/>
                    <a:pt x="88" y="124"/>
                    <a:pt x="88" y="124"/>
                  </a:cubicBezTo>
                  <a:cubicBezTo>
                    <a:pt x="88" y="124"/>
                    <a:pt x="121" y="124"/>
                    <a:pt x="126" y="124"/>
                  </a:cubicBezTo>
                  <a:cubicBezTo>
                    <a:pt x="130" y="124"/>
                    <a:pt x="130" y="119"/>
                    <a:pt x="130" y="119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6" y="68"/>
                    <a:pt x="136" y="68"/>
                    <a:pt x="136" y="68"/>
                  </a:cubicBezTo>
                  <a:cubicBezTo>
                    <a:pt x="148" y="76"/>
                    <a:pt x="153" y="68"/>
                    <a:pt x="153" y="68"/>
                  </a:cubicBezTo>
                  <a:lnTo>
                    <a:pt x="78" y="0"/>
                  </a:lnTo>
                  <a:close/>
                  <a:moveTo>
                    <a:pt x="76" y="75"/>
                  </a:moveTo>
                  <a:cubicBezTo>
                    <a:pt x="67" y="75"/>
                    <a:pt x="59" y="68"/>
                    <a:pt x="59" y="59"/>
                  </a:cubicBezTo>
                  <a:cubicBezTo>
                    <a:pt x="59" y="50"/>
                    <a:pt x="67" y="42"/>
                    <a:pt x="76" y="42"/>
                  </a:cubicBezTo>
                  <a:cubicBezTo>
                    <a:pt x="85" y="42"/>
                    <a:pt x="92" y="50"/>
                    <a:pt x="92" y="59"/>
                  </a:cubicBezTo>
                  <a:cubicBezTo>
                    <a:pt x="92" y="68"/>
                    <a:pt x="85" y="75"/>
                    <a:pt x="7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33" name="Freeform 6"/>
            <p:cNvSpPr>
              <a:spLocks/>
            </p:cNvSpPr>
            <p:nvPr/>
          </p:nvSpPr>
          <p:spPr bwMode="auto">
            <a:xfrm>
              <a:off x="541338" y="3233738"/>
              <a:ext cx="28575" cy="58738"/>
            </a:xfrm>
            <a:custGeom>
              <a:avLst/>
              <a:gdLst>
                <a:gd name="T0" fmla="*/ 18 w 18"/>
                <a:gd name="T1" fmla="*/ 37 h 37"/>
                <a:gd name="T2" fmla="*/ 18 w 18"/>
                <a:gd name="T3" fmla="*/ 0 h 37"/>
                <a:gd name="T4" fmla="*/ 0 w 18"/>
                <a:gd name="T5" fmla="*/ 0 h 37"/>
                <a:gd name="T6" fmla="*/ 0 w 18"/>
                <a:gd name="T7" fmla="*/ 21 h 37"/>
                <a:gd name="T8" fmla="*/ 18 w 18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7">
                  <a:moveTo>
                    <a:pt x="18" y="37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34" name="Oval 7"/>
            <p:cNvSpPr>
              <a:spLocks noChangeArrowheads="1"/>
            </p:cNvSpPr>
            <p:nvPr/>
          </p:nvSpPr>
          <p:spPr bwMode="auto">
            <a:xfrm>
              <a:off x="439738" y="3300413"/>
              <a:ext cx="33338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383791" y="3693521"/>
            <a:ext cx="403075" cy="325985"/>
            <a:chOff x="312738" y="3205163"/>
            <a:chExt cx="290513" cy="234950"/>
          </a:xfrm>
          <a:solidFill>
            <a:schemeClr val="bg1">
              <a:lumMod val="65000"/>
            </a:schemeClr>
          </a:solidFill>
        </p:grpSpPr>
        <p:sp>
          <p:nvSpPr>
            <p:cNvPr id="136" name="Freeform 5"/>
            <p:cNvSpPr>
              <a:spLocks noEditPoints="1"/>
            </p:cNvSpPr>
            <p:nvPr/>
          </p:nvSpPr>
          <p:spPr bwMode="auto">
            <a:xfrm>
              <a:off x="312738" y="3205163"/>
              <a:ext cx="290513" cy="234950"/>
            </a:xfrm>
            <a:custGeom>
              <a:avLst/>
              <a:gdLst>
                <a:gd name="T0" fmla="*/ 78 w 153"/>
                <a:gd name="T1" fmla="*/ 0 h 124"/>
                <a:gd name="T2" fmla="*/ 0 w 153"/>
                <a:gd name="T3" fmla="*/ 68 h 124"/>
                <a:gd name="T4" fmla="*/ 15 w 153"/>
                <a:gd name="T5" fmla="*/ 68 h 124"/>
                <a:gd name="T6" fmla="*/ 21 w 153"/>
                <a:gd name="T7" fmla="*/ 63 h 124"/>
                <a:gd name="T8" fmla="*/ 21 w 153"/>
                <a:gd name="T9" fmla="*/ 120 h 124"/>
                <a:gd name="T10" fmla="*/ 24 w 153"/>
                <a:gd name="T11" fmla="*/ 124 h 124"/>
                <a:gd name="T12" fmla="*/ 62 w 153"/>
                <a:gd name="T13" fmla="*/ 124 h 124"/>
                <a:gd name="T14" fmla="*/ 62 w 153"/>
                <a:gd name="T15" fmla="*/ 92 h 124"/>
                <a:gd name="T16" fmla="*/ 67 w 153"/>
                <a:gd name="T17" fmla="*/ 87 h 124"/>
                <a:gd name="T18" fmla="*/ 83 w 153"/>
                <a:gd name="T19" fmla="*/ 87 h 124"/>
                <a:gd name="T20" fmla="*/ 89 w 153"/>
                <a:gd name="T21" fmla="*/ 92 h 124"/>
                <a:gd name="T22" fmla="*/ 88 w 153"/>
                <a:gd name="T23" fmla="*/ 124 h 124"/>
                <a:gd name="T24" fmla="*/ 126 w 153"/>
                <a:gd name="T25" fmla="*/ 124 h 124"/>
                <a:gd name="T26" fmla="*/ 130 w 153"/>
                <a:gd name="T27" fmla="*/ 119 h 124"/>
                <a:gd name="T28" fmla="*/ 130 w 153"/>
                <a:gd name="T29" fmla="*/ 62 h 124"/>
                <a:gd name="T30" fmla="*/ 136 w 153"/>
                <a:gd name="T31" fmla="*/ 68 h 124"/>
                <a:gd name="T32" fmla="*/ 153 w 153"/>
                <a:gd name="T33" fmla="*/ 68 h 124"/>
                <a:gd name="T34" fmla="*/ 78 w 153"/>
                <a:gd name="T35" fmla="*/ 0 h 124"/>
                <a:gd name="T36" fmla="*/ 76 w 153"/>
                <a:gd name="T37" fmla="*/ 75 h 124"/>
                <a:gd name="T38" fmla="*/ 59 w 153"/>
                <a:gd name="T39" fmla="*/ 59 h 124"/>
                <a:gd name="T40" fmla="*/ 76 w 153"/>
                <a:gd name="T41" fmla="*/ 42 h 124"/>
                <a:gd name="T42" fmla="*/ 92 w 153"/>
                <a:gd name="T43" fmla="*/ 59 h 124"/>
                <a:gd name="T44" fmla="*/ 76 w 153"/>
                <a:gd name="T4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4">
                  <a:moveTo>
                    <a:pt x="78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5" y="77"/>
                    <a:pt x="15" y="68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1" y="120"/>
                    <a:pt x="20" y="124"/>
                    <a:pt x="24" y="124"/>
                  </a:cubicBezTo>
                  <a:cubicBezTo>
                    <a:pt x="28" y="124"/>
                    <a:pt x="62" y="124"/>
                    <a:pt x="62" y="124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87"/>
                    <a:pt x="67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9" y="87"/>
                    <a:pt x="89" y="92"/>
                    <a:pt x="89" y="92"/>
                  </a:cubicBezTo>
                  <a:cubicBezTo>
                    <a:pt x="88" y="124"/>
                    <a:pt x="88" y="124"/>
                    <a:pt x="88" y="124"/>
                  </a:cubicBezTo>
                  <a:cubicBezTo>
                    <a:pt x="88" y="124"/>
                    <a:pt x="121" y="124"/>
                    <a:pt x="126" y="124"/>
                  </a:cubicBezTo>
                  <a:cubicBezTo>
                    <a:pt x="130" y="124"/>
                    <a:pt x="130" y="119"/>
                    <a:pt x="130" y="119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6" y="68"/>
                    <a:pt x="136" y="68"/>
                    <a:pt x="136" y="68"/>
                  </a:cubicBezTo>
                  <a:cubicBezTo>
                    <a:pt x="148" y="76"/>
                    <a:pt x="153" y="68"/>
                    <a:pt x="153" y="68"/>
                  </a:cubicBezTo>
                  <a:lnTo>
                    <a:pt x="78" y="0"/>
                  </a:lnTo>
                  <a:close/>
                  <a:moveTo>
                    <a:pt x="76" y="75"/>
                  </a:moveTo>
                  <a:cubicBezTo>
                    <a:pt x="67" y="75"/>
                    <a:pt x="59" y="68"/>
                    <a:pt x="59" y="59"/>
                  </a:cubicBezTo>
                  <a:cubicBezTo>
                    <a:pt x="59" y="50"/>
                    <a:pt x="67" y="42"/>
                    <a:pt x="76" y="42"/>
                  </a:cubicBezTo>
                  <a:cubicBezTo>
                    <a:pt x="85" y="42"/>
                    <a:pt x="92" y="50"/>
                    <a:pt x="92" y="59"/>
                  </a:cubicBezTo>
                  <a:cubicBezTo>
                    <a:pt x="92" y="68"/>
                    <a:pt x="85" y="75"/>
                    <a:pt x="7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37" name="Freeform 6"/>
            <p:cNvSpPr>
              <a:spLocks/>
            </p:cNvSpPr>
            <p:nvPr/>
          </p:nvSpPr>
          <p:spPr bwMode="auto">
            <a:xfrm>
              <a:off x="541338" y="3233738"/>
              <a:ext cx="28575" cy="58738"/>
            </a:xfrm>
            <a:custGeom>
              <a:avLst/>
              <a:gdLst>
                <a:gd name="T0" fmla="*/ 18 w 18"/>
                <a:gd name="T1" fmla="*/ 37 h 37"/>
                <a:gd name="T2" fmla="*/ 18 w 18"/>
                <a:gd name="T3" fmla="*/ 0 h 37"/>
                <a:gd name="T4" fmla="*/ 0 w 18"/>
                <a:gd name="T5" fmla="*/ 0 h 37"/>
                <a:gd name="T6" fmla="*/ 0 w 18"/>
                <a:gd name="T7" fmla="*/ 21 h 37"/>
                <a:gd name="T8" fmla="*/ 18 w 18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7">
                  <a:moveTo>
                    <a:pt x="18" y="37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38" name="Oval 7"/>
            <p:cNvSpPr>
              <a:spLocks noChangeArrowheads="1"/>
            </p:cNvSpPr>
            <p:nvPr/>
          </p:nvSpPr>
          <p:spPr bwMode="auto">
            <a:xfrm>
              <a:off x="439738" y="3300413"/>
              <a:ext cx="33338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3213513" y="1502517"/>
            <a:ext cx="403075" cy="325985"/>
            <a:chOff x="312738" y="3205163"/>
            <a:chExt cx="290513" cy="234950"/>
          </a:xfrm>
          <a:solidFill>
            <a:schemeClr val="bg1">
              <a:lumMod val="65000"/>
            </a:schemeClr>
          </a:solidFill>
        </p:grpSpPr>
        <p:sp>
          <p:nvSpPr>
            <p:cNvPr id="140" name="Freeform 5"/>
            <p:cNvSpPr>
              <a:spLocks noEditPoints="1"/>
            </p:cNvSpPr>
            <p:nvPr/>
          </p:nvSpPr>
          <p:spPr bwMode="auto">
            <a:xfrm>
              <a:off x="312738" y="3205163"/>
              <a:ext cx="290513" cy="234950"/>
            </a:xfrm>
            <a:custGeom>
              <a:avLst/>
              <a:gdLst>
                <a:gd name="T0" fmla="*/ 78 w 153"/>
                <a:gd name="T1" fmla="*/ 0 h 124"/>
                <a:gd name="T2" fmla="*/ 0 w 153"/>
                <a:gd name="T3" fmla="*/ 68 h 124"/>
                <a:gd name="T4" fmla="*/ 15 w 153"/>
                <a:gd name="T5" fmla="*/ 68 h 124"/>
                <a:gd name="T6" fmla="*/ 21 w 153"/>
                <a:gd name="T7" fmla="*/ 63 h 124"/>
                <a:gd name="T8" fmla="*/ 21 w 153"/>
                <a:gd name="T9" fmla="*/ 120 h 124"/>
                <a:gd name="T10" fmla="*/ 24 w 153"/>
                <a:gd name="T11" fmla="*/ 124 h 124"/>
                <a:gd name="T12" fmla="*/ 62 w 153"/>
                <a:gd name="T13" fmla="*/ 124 h 124"/>
                <a:gd name="T14" fmla="*/ 62 w 153"/>
                <a:gd name="T15" fmla="*/ 92 h 124"/>
                <a:gd name="T16" fmla="*/ 67 w 153"/>
                <a:gd name="T17" fmla="*/ 87 h 124"/>
                <a:gd name="T18" fmla="*/ 83 w 153"/>
                <a:gd name="T19" fmla="*/ 87 h 124"/>
                <a:gd name="T20" fmla="*/ 89 w 153"/>
                <a:gd name="T21" fmla="*/ 92 h 124"/>
                <a:gd name="T22" fmla="*/ 88 w 153"/>
                <a:gd name="T23" fmla="*/ 124 h 124"/>
                <a:gd name="T24" fmla="*/ 126 w 153"/>
                <a:gd name="T25" fmla="*/ 124 h 124"/>
                <a:gd name="T26" fmla="*/ 130 w 153"/>
                <a:gd name="T27" fmla="*/ 119 h 124"/>
                <a:gd name="T28" fmla="*/ 130 w 153"/>
                <a:gd name="T29" fmla="*/ 62 h 124"/>
                <a:gd name="T30" fmla="*/ 136 w 153"/>
                <a:gd name="T31" fmla="*/ 68 h 124"/>
                <a:gd name="T32" fmla="*/ 153 w 153"/>
                <a:gd name="T33" fmla="*/ 68 h 124"/>
                <a:gd name="T34" fmla="*/ 78 w 153"/>
                <a:gd name="T35" fmla="*/ 0 h 124"/>
                <a:gd name="T36" fmla="*/ 76 w 153"/>
                <a:gd name="T37" fmla="*/ 75 h 124"/>
                <a:gd name="T38" fmla="*/ 59 w 153"/>
                <a:gd name="T39" fmla="*/ 59 h 124"/>
                <a:gd name="T40" fmla="*/ 76 w 153"/>
                <a:gd name="T41" fmla="*/ 42 h 124"/>
                <a:gd name="T42" fmla="*/ 92 w 153"/>
                <a:gd name="T43" fmla="*/ 59 h 124"/>
                <a:gd name="T44" fmla="*/ 76 w 153"/>
                <a:gd name="T4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4">
                  <a:moveTo>
                    <a:pt x="78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5" y="77"/>
                    <a:pt x="15" y="68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1" y="120"/>
                    <a:pt x="20" y="124"/>
                    <a:pt x="24" y="124"/>
                  </a:cubicBezTo>
                  <a:cubicBezTo>
                    <a:pt x="28" y="124"/>
                    <a:pt x="62" y="124"/>
                    <a:pt x="62" y="124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87"/>
                    <a:pt x="67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9" y="87"/>
                    <a:pt x="89" y="92"/>
                    <a:pt x="89" y="92"/>
                  </a:cubicBezTo>
                  <a:cubicBezTo>
                    <a:pt x="88" y="124"/>
                    <a:pt x="88" y="124"/>
                    <a:pt x="88" y="124"/>
                  </a:cubicBezTo>
                  <a:cubicBezTo>
                    <a:pt x="88" y="124"/>
                    <a:pt x="121" y="124"/>
                    <a:pt x="126" y="124"/>
                  </a:cubicBezTo>
                  <a:cubicBezTo>
                    <a:pt x="130" y="124"/>
                    <a:pt x="130" y="119"/>
                    <a:pt x="130" y="119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6" y="68"/>
                    <a:pt x="136" y="68"/>
                    <a:pt x="136" y="68"/>
                  </a:cubicBezTo>
                  <a:cubicBezTo>
                    <a:pt x="148" y="76"/>
                    <a:pt x="153" y="68"/>
                    <a:pt x="153" y="68"/>
                  </a:cubicBezTo>
                  <a:lnTo>
                    <a:pt x="78" y="0"/>
                  </a:lnTo>
                  <a:close/>
                  <a:moveTo>
                    <a:pt x="76" y="75"/>
                  </a:moveTo>
                  <a:cubicBezTo>
                    <a:pt x="67" y="75"/>
                    <a:pt x="59" y="68"/>
                    <a:pt x="59" y="59"/>
                  </a:cubicBezTo>
                  <a:cubicBezTo>
                    <a:pt x="59" y="50"/>
                    <a:pt x="67" y="42"/>
                    <a:pt x="76" y="42"/>
                  </a:cubicBezTo>
                  <a:cubicBezTo>
                    <a:pt x="85" y="42"/>
                    <a:pt x="92" y="50"/>
                    <a:pt x="92" y="59"/>
                  </a:cubicBezTo>
                  <a:cubicBezTo>
                    <a:pt x="92" y="68"/>
                    <a:pt x="85" y="75"/>
                    <a:pt x="7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41" name="Freeform 6"/>
            <p:cNvSpPr>
              <a:spLocks/>
            </p:cNvSpPr>
            <p:nvPr/>
          </p:nvSpPr>
          <p:spPr bwMode="auto">
            <a:xfrm>
              <a:off x="541338" y="3233738"/>
              <a:ext cx="28575" cy="58738"/>
            </a:xfrm>
            <a:custGeom>
              <a:avLst/>
              <a:gdLst>
                <a:gd name="T0" fmla="*/ 18 w 18"/>
                <a:gd name="T1" fmla="*/ 37 h 37"/>
                <a:gd name="T2" fmla="*/ 18 w 18"/>
                <a:gd name="T3" fmla="*/ 0 h 37"/>
                <a:gd name="T4" fmla="*/ 0 w 18"/>
                <a:gd name="T5" fmla="*/ 0 h 37"/>
                <a:gd name="T6" fmla="*/ 0 w 18"/>
                <a:gd name="T7" fmla="*/ 21 h 37"/>
                <a:gd name="T8" fmla="*/ 18 w 18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7">
                  <a:moveTo>
                    <a:pt x="18" y="37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42" name="Oval 7"/>
            <p:cNvSpPr>
              <a:spLocks noChangeArrowheads="1"/>
            </p:cNvSpPr>
            <p:nvPr/>
          </p:nvSpPr>
          <p:spPr bwMode="auto">
            <a:xfrm>
              <a:off x="439738" y="3300413"/>
              <a:ext cx="33338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143" name="Freeform 32"/>
          <p:cNvSpPr>
            <a:spLocks/>
          </p:cNvSpPr>
          <p:nvPr/>
        </p:nvSpPr>
        <p:spPr bwMode="auto">
          <a:xfrm>
            <a:off x="7986150" y="3003364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144" name="Group 143"/>
          <p:cNvGrpSpPr/>
          <p:nvPr/>
        </p:nvGrpSpPr>
        <p:grpSpPr>
          <a:xfrm>
            <a:off x="8036131" y="2227881"/>
            <a:ext cx="431403" cy="365964"/>
            <a:chOff x="1112838" y="3203576"/>
            <a:chExt cx="282575" cy="239712"/>
          </a:xfrm>
          <a:solidFill>
            <a:schemeClr val="bg1">
              <a:lumMod val="65000"/>
            </a:schemeClr>
          </a:solidFill>
        </p:grpSpPr>
        <p:sp>
          <p:nvSpPr>
            <p:cNvPr id="145" name="Freeform 12"/>
            <p:cNvSpPr>
              <a:spLocks/>
            </p:cNvSpPr>
            <p:nvPr/>
          </p:nvSpPr>
          <p:spPr bwMode="auto">
            <a:xfrm>
              <a:off x="1201738" y="3343276"/>
              <a:ext cx="50800" cy="50800"/>
            </a:xfrm>
            <a:custGeom>
              <a:avLst/>
              <a:gdLst>
                <a:gd name="T0" fmla="*/ 32 w 32"/>
                <a:gd name="T1" fmla="*/ 18 h 32"/>
                <a:gd name="T2" fmla="*/ 15 w 32"/>
                <a:gd name="T3" fmla="*/ 0 h 32"/>
                <a:gd name="T4" fmla="*/ 15 w 32"/>
                <a:gd name="T5" fmla="*/ 0 h 32"/>
                <a:gd name="T6" fmla="*/ 0 w 32"/>
                <a:gd name="T7" fmla="*/ 32 h 32"/>
                <a:gd name="T8" fmla="*/ 32 w 32"/>
                <a:gd name="T9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2" y="18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0" y="32"/>
                  </a:lnTo>
                  <a:lnTo>
                    <a:pt x="3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46" name="Rectangle 13"/>
            <p:cNvSpPr>
              <a:spLocks noChangeArrowheads="1"/>
            </p:cNvSpPr>
            <p:nvPr/>
          </p:nvSpPr>
          <p:spPr bwMode="auto">
            <a:xfrm>
              <a:off x="1252538" y="33718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47" name="Freeform 14"/>
            <p:cNvSpPr>
              <a:spLocks/>
            </p:cNvSpPr>
            <p:nvPr/>
          </p:nvSpPr>
          <p:spPr bwMode="auto">
            <a:xfrm>
              <a:off x="1231900" y="3219451"/>
              <a:ext cx="127000" cy="127000"/>
            </a:xfrm>
            <a:custGeom>
              <a:avLst/>
              <a:gdLst>
                <a:gd name="T0" fmla="*/ 73 w 80"/>
                <a:gd name="T1" fmla="*/ 0 h 80"/>
                <a:gd name="T2" fmla="*/ 0 w 80"/>
                <a:gd name="T3" fmla="*/ 73 h 80"/>
                <a:gd name="T4" fmla="*/ 7 w 80"/>
                <a:gd name="T5" fmla="*/ 80 h 80"/>
                <a:gd name="T6" fmla="*/ 80 w 80"/>
                <a:gd name="T7" fmla="*/ 8 h 80"/>
                <a:gd name="T8" fmla="*/ 73 w 8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73" y="0"/>
                  </a:moveTo>
                  <a:lnTo>
                    <a:pt x="0" y="73"/>
                  </a:lnTo>
                  <a:lnTo>
                    <a:pt x="7" y="80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48" name="Freeform 15"/>
            <p:cNvSpPr>
              <a:spLocks/>
            </p:cNvSpPr>
            <p:nvPr/>
          </p:nvSpPr>
          <p:spPr bwMode="auto">
            <a:xfrm>
              <a:off x="1249363" y="3236913"/>
              <a:ext cx="128588" cy="128588"/>
            </a:xfrm>
            <a:custGeom>
              <a:avLst/>
              <a:gdLst>
                <a:gd name="T0" fmla="*/ 0 w 81"/>
                <a:gd name="T1" fmla="*/ 74 h 81"/>
                <a:gd name="T2" fmla="*/ 7 w 81"/>
                <a:gd name="T3" fmla="*/ 81 h 81"/>
                <a:gd name="T4" fmla="*/ 81 w 81"/>
                <a:gd name="T5" fmla="*/ 9 h 81"/>
                <a:gd name="T6" fmla="*/ 74 w 81"/>
                <a:gd name="T7" fmla="*/ 0 h 81"/>
                <a:gd name="T8" fmla="*/ 0 w 81"/>
                <a:gd name="T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0" y="74"/>
                  </a:moveTo>
                  <a:lnTo>
                    <a:pt x="7" y="81"/>
                  </a:lnTo>
                  <a:lnTo>
                    <a:pt x="81" y="9"/>
                  </a:lnTo>
                  <a:lnTo>
                    <a:pt x="74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49" name="Freeform 16"/>
            <p:cNvSpPr>
              <a:spLocks/>
            </p:cNvSpPr>
            <p:nvPr/>
          </p:nvSpPr>
          <p:spPr bwMode="auto">
            <a:xfrm>
              <a:off x="1355725" y="3203576"/>
              <a:ext cx="39688" cy="38100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50" name="Freeform 17"/>
            <p:cNvSpPr>
              <a:spLocks/>
            </p:cNvSpPr>
            <p:nvPr/>
          </p:nvSpPr>
          <p:spPr bwMode="auto">
            <a:xfrm>
              <a:off x="1112838" y="3208338"/>
              <a:ext cx="238125" cy="234950"/>
            </a:xfrm>
            <a:custGeom>
              <a:avLst/>
              <a:gdLst>
                <a:gd name="T0" fmla="*/ 132 w 150"/>
                <a:gd name="T1" fmla="*/ 131 h 148"/>
                <a:gd name="T2" fmla="*/ 18 w 150"/>
                <a:gd name="T3" fmla="*/ 131 h 148"/>
                <a:gd name="T4" fmla="*/ 18 w 150"/>
                <a:gd name="T5" fmla="*/ 18 h 148"/>
                <a:gd name="T6" fmla="*/ 124 w 150"/>
                <a:gd name="T7" fmla="*/ 18 h 148"/>
                <a:gd name="T8" fmla="*/ 144 w 150"/>
                <a:gd name="T9" fmla="*/ 0 h 148"/>
                <a:gd name="T10" fmla="*/ 0 w 150"/>
                <a:gd name="T11" fmla="*/ 0 h 148"/>
                <a:gd name="T12" fmla="*/ 0 w 150"/>
                <a:gd name="T13" fmla="*/ 148 h 148"/>
                <a:gd name="T14" fmla="*/ 150 w 150"/>
                <a:gd name="T15" fmla="*/ 148 h 148"/>
                <a:gd name="T16" fmla="*/ 150 w 150"/>
                <a:gd name="T17" fmla="*/ 55 h 148"/>
                <a:gd name="T18" fmla="*/ 132 w 150"/>
                <a:gd name="T19" fmla="*/ 73 h 148"/>
                <a:gd name="T20" fmla="*/ 132 w 150"/>
                <a:gd name="T21" fmla="*/ 1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48">
                  <a:moveTo>
                    <a:pt x="132" y="131"/>
                  </a:moveTo>
                  <a:lnTo>
                    <a:pt x="18" y="131"/>
                  </a:lnTo>
                  <a:lnTo>
                    <a:pt x="18" y="18"/>
                  </a:lnTo>
                  <a:lnTo>
                    <a:pt x="124" y="18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150" y="148"/>
                  </a:lnTo>
                  <a:lnTo>
                    <a:pt x="150" y="55"/>
                  </a:lnTo>
                  <a:lnTo>
                    <a:pt x="132" y="73"/>
                  </a:lnTo>
                  <a:lnTo>
                    <a:pt x="132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4990895" y="1807024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52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53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154" name="Freeform 32"/>
          <p:cNvSpPr>
            <a:spLocks/>
          </p:cNvSpPr>
          <p:nvPr/>
        </p:nvSpPr>
        <p:spPr bwMode="auto">
          <a:xfrm>
            <a:off x="4990895" y="2879500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9872858" y="3604753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56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57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4096602" y="785252"/>
            <a:ext cx="472937" cy="323739"/>
            <a:chOff x="2324100" y="1814513"/>
            <a:chExt cx="266700" cy="182563"/>
          </a:xfrm>
          <a:solidFill>
            <a:schemeClr val="bg1">
              <a:lumMod val="65000"/>
            </a:schemeClr>
          </a:solidFill>
        </p:grpSpPr>
        <p:sp>
          <p:nvSpPr>
            <p:cNvPr id="159" name="Freeform 55"/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60" name="Freeform 56"/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8199578" y="4224049"/>
            <a:ext cx="338484" cy="287140"/>
            <a:chOff x="1112838" y="3203576"/>
            <a:chExt cx="282575" cy="239712"/>
          </a:xfrm>
          <a:solidFill>
            <a:schemeClr val="bg1">
              <a:lumMod val="65000"/>
            </a:schemeClr>
          </a:solidFill>
        </p:grpSpPr>
        <p:sp>
          <p:nvSpPr>
            <p:cNvPr id="162" name="Freeform 12"/>
            <p:cNvSpPr>
              <a:spLocks/>
            </p:cNvSpPr>
            <p:nvPr/>
          </p:nvSpPr>
          <p:spPr bwMode="auto">
            <a:xfrm>
              <a:off x="1201738" y="3343276"/>
              <a:ext cx="50800" cy="50800"/>
            </a:xfrm>
            <a:custGeom>
              <a:avLst/>
              <a:gdLst>
                <a:gd name="T0" fmla="*/ 32 w 32"/>
                <a:gd name="T1" fmla="*/ 18 h 32"/>
                <a:gd name="T2" fmla="*/ 15 w 32"/>
                <a:gd name="T3" fmla="*/ 0 h 32"/>
                <a:gd name="T4" fmla="*/ 15 w 32"/>
                <a:gd name="T5" fmla="*/ 0 h 32"/>
                <a:gd name="T6" fmla="*/ 0 w 32"/>
                <a:gd name="T7" fmla="*/ 32 h 32"/>
                <a:gd name="T8" fmla="*/ 32 w 32"/>
                <a:gd name="T9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2" y="18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0" y="32"/>
                  </a:lnTo>
                  <a:lnTo>
                    <a:pt x="3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63" name="Rectangle 13"/>
            <p:cNvSpPr>
              <a:spLocks noChangeArrowheads="1"/>
            </p:cNvSpPr>
            <p:nvPr/>
          </p:nvSpPr>
          <p:spPr bwMode="auto">
            <a:xfrm>
              <a:off x="1252538" y="33718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64" name="Freeform 14"/>
            <p:cNvSpPr>
              <a:spLocks/>
            </p:cNvSpPr>
            <p:nvPr/>
          </p:nvSpPr>
          <p:spPr bwMode="auto">
            <a:xfrm>
              <a:off x="1231900" y="3219451"/>
              <a:ext cx="127000" cy="127000"/>
            </a:xfrm>
            <a:custGeom>
              <a:avLst/>
              <a:gdLst>
                <a:gd name="T0" fmla="*/ 73 w 80"/>
                <a:gd name="T1" fmla="*/ 0 h 80"/>
                <a:gd name="T2" fmla="*/ 0 w 80"/>
                <a:gd name="T3" fmla="*/ 73 h 80"/>
                <a:gd name="T4" fmla="*/ 7 w 80"/>
                <a:gd name="T5" fmla="*/ 80 h 80"/>
                <a:gd name="T6" fmla="*/ 80 w 80"/>
                <a:gd name="T7" fmla="*/ 8 h 80"/>
                <a:gd name="T8" fmla="*/ 73 w 8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73" y="0"/>
                  </a:moveTo>
                  <a:lnTo>
                    <a:pt x="0" y="73"/>
                  </a:lnTo>
                  <a:lnTo>
                    <a:pt x="7" y="80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65" name="Freeform 15"/>
            <p:cNvSpPr>
              <a:spLocks/>
            </p:cNvSpPr>
            <p:nvPr/>
          </p:nvSpPr>
          <p:spPr bwMode="auto">
            <a:xfrm>
              <a:off x="1249363" y="3236913"/>
              <a:ext cx="128588" cy="128588"/>
            </a:xfrm>
            <a:custGeom>
              <a:avLst/>
              <a:gdLst>
                <a:gd name="T0" fmla="*/ 0 w 81"/>
                <a:gd name="T1" fmla="*/ 74 h 81"/>
                <a:gd name="T2" fmla="*/ 7 w 81"/>
                <a:gd name="T3" fmla="*/ 81 h 81"/>
                <a:gd name="T4" fmla="*/ 81 w 81"/>
                <a:gd name="T5" fmla="*/ 9 h 81"/>
                <a:gd name="T6" fmla="*/ 74 w 81"/>
                <a:gd name="T7" fmla="*/ 0 h 81"/>
                <a:gd name="T8" fmla="*/ 0 w 81"/>
                <a:gd name="T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0" y="74"/>
                  </a:moveTo>
                  <a:lnTo>
                    <a:pt x="7" y="81"/>
                  </a:lnTo>
                  <a:lnTo>
                    <a:pt x="81" y="9"/>
                  </a:lnTo>
                  <a:lnTo>
                    <a:pt x="74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66" name="Freeform 16"/>
            <p:cNvSpPr>
              <a:spLocks/>
            </p:cNvSpPr>
            <p:nvPr/>
          </p:nvSpPr>
          <p:spPr bwMode="auto">
            <a:xfrm>
              <a:off x="1355725" y="3203576"/>
              <a:ext cx="39688" cy="38100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67" name="Freeform 17"/>
            <p:cNvSpPr>
              <a:spLocks/>
            </p:cNvSpPr>
            <p:nvPr/>
          </p:nvSpPr>
          <p:spPr bwMode="auto">
            <a:xfrm>
              <a:off x="1112838" y="3208338"/>
              <a:ext cx="238125" cy="234950"/>
            </a:xfrm>
            <a:custGeom>
              <a:avLst/>
              <a:gdLst>
                <a:gd name="T0" fmla="*/ 132 w 150"/>
                <a:gd name="T1" fmla="*/ 131 h 148"/>
                <a:gd name="T2" fmla="*/ 18 w 150"/>
                <a:gd name="T3" fmla="*/ 131 h 148"/>
                <a:gd name="T4" fmla="*/ 18 w 150"/>
                <a:gd name="T5" fmla="*/ 18 h 148"/>
                <a:gd name="T6" fmla="*/ 124 w 150"/>
                <a:gd name="T7" fmla="*/ 18 h 148"/>
                <a:gd name="T8" fmla="*/ 144 w 150"/>
                <a:gd name="T9" fmla="*/ 0 h 148"/>
                <a:gd name="T10" fmla="*/ 0 w 150"/>
                <a:gd name="T11" fmla="*/ 0 h 148"/>
                <a:gd name="T12" fmla="*/ 0 w 150"/>
                <a:gd name="T13" fmla="*/ 148 h 148"/>
                <a:gd name="T14" fmla="*/ 150 w 150"/>
                <a:gd name="T15" fmla="*/ 148 h 148"/>
                <a:gd name="T16" fmla="*/ 150 w 150"/>
                <a:gd name="T17" fmla="*/ 55 h 148"/>
                <a:gd name="T18" fmla="*/ 132 w 150"/>
                <a:gd name="T19" fmla="*/ 73 h 148"/>
                <a:gd name="T20" fmla="*/ 132 w 150"/>
                <a:gd name="T21" fmla="*/ 1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48">
                  <a:moveTo>
                    <a:pt x="132" y="131"/>
                  </a:moveTo>
                  <a:lnTo>
                    <a:pt x="18" y="131"/>
                  </a:lnTo>
                  <a:lnTo>
                    <a:pt x="18" y="18"/>
                  </a:lnTo>
                  <a:lnTo>
                    <a:pt x="124" y="18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150" y="148"/>
                  </a:lnTo>
                  <a:lnTo>
                    <a:pt x="150" y="55"/>
                  </a:lnTo>
                  <a:lnTo>
                    <a:pt x="132" y="73"/>
                  </a:lnTo>
                  <a:lnTo>
                    <a:pt x="132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2297954" y="1856222"/>
            <a:ext cx="441972" cy="427896"/>
            <a:chOff x="2339975" y="3200401"/>
            <a:chExt cx="249238" cy="241300"/>
          </a:xfrm>
          <a:solidFill>
            <a:schemeClr val="bg1">
              <a:lumMod val="65000"/>
            </a:schemeClr>
          </a:solidFill>
        </p:grpSpPr>
        <p:sp>
          <p:nvSpPr>
            <p:cNvPr id="169" name="Rectangle 18"/>
            <p:cNvSpPr>
              <a:spLocks noChangeArrowheads="1"/>
            </p:cNvSpPr>
            <p:nvPr/>
          </p:nvSpPr>
          <p:spPr bwMode="auto">
            <a:xfrm>
              <a:off x="242887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70" name="Rectangle 19"/>
            <p:cNvSpPr>
              <a:spLocks noChangeArrowheads="1"/>
            </p:cNvSpPr>
            <p:nvPr/>
          </p:nvSpPr>
          <p:spPr bwMode="auto">
            <a:xfrm>
              <a:off x="247332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71" name="Rectangle 20"/>
            <p:cNvSpPr>
              <a:spLocks noChangeArrowheads="1"/>
            </p:cNvSpPr>
            <p:nvPr/>
          </p:nvSpPr>
          <p:spPr bwMode="auto">
            <a:xfrm>
              <a:off x="2516188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72" name="Rectangle 21"/>
            <p:cNvSpPr>
              <a:spLocks noChangeArrowheads="1"/>
            </p:cNvSpPr>
            <p:nvPr/>
          </p:nvSpPr>
          <p:spPr bwMode="auto">
            <a:xfrm>
              <a:off x="242887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73" name="Rectangle 22"/>
            <p:cNvSpPr>
              <a:spLocks noChangeArrowheads="1"/>
            </p:cNvSpPr>
            <p:nvPr/>
          </p:nvSpPr>
          <p:spPr bwMode="auto">
            <a:xfrm>
              <a:off x="247332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74" name="Rectangle 23"/>
            <p:cNvSpPr>
              <a:spLocks noChangeArrowheads="1"/>
            </p:cNvSpPr>
            <p:nvPr/>
          </p:nvSpPr>
          <p:spPr bwMode="auto">
            <a:xfrm>
              <a:off x="2516188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75" name="Rectangle 24"/>
            <p:cNvSpPr>
              <a:spLocks noChangeArrowheads="1"/>
            </p:cNvSpPr>
            <p:nvPr/>
          </p:nvSpPr>
          <p:spPr bwMode="auto">
            <a:xfrm>
              <a:off x="242887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76" name="Rectangle 25"/>
            <p:cNvSpPr>
              <a:spLocks noChangeArrowheads="1"/>
            </p:cNvSpPr>
            <p:nvPr/>
          </p:nvSpPr>
          <p:spPr bwMode="auto">
            <a:xfrm>
              <a:off x="2386013" y="3338513"/>
              <a:ext cx="254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77" name="Rectangle 26"/>
            <p:cNvSpPr>
              <a:spLocks noChangeArrowheads="1"/>
            </p:cNvSpPr>
            <p:nvPr/>
          </p:nvSpPr>
          <p:spPr bwMode="auto">
            <a:xfrm>
              <a:off x="2386013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78" name="Rectangle 27"/>
            <p:cNvSpPr>
              <a:spLocks noChangeArrowheads="1"/>
            </p:cNvSpPr>
            <p:nvPr/>
          </p:nvSpPr>
          <p:spPr bwMode="auto">
            <a:xfrm>
              <a:off x="247332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79" name="Rectangle 28"/>
            <p:cNvSpPr>
              <a:spLocks noChangeArrowheads="1"/>
            </p:cNvSpPr>
            <p:nvPr/>
          </p:nvSpPr>
          <p:spPr bwMode="auto">
            <a:xfrm>
              <a:off x="2516188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80" name="Freeform 29"/>
            <p:cNvSpPr>
              <a:spLocks noEditPoints="1"/>
            </p:cNvSpPr>
            <p:nvPr/>
          </p:nvSpPr>
          <p:spPr bwMode="auto">
            <a:xfrm>
              <a:off x="2339975" y="3217863"/>
              <a:ext cx="249238" cy="223838"/>
            </a:xfrm>
            <a:custGeom>
              <a:avLst/>
              <a:gdLst>
                <a:gd name="T0" fmla="*/ 157 w 157"/>
                <a:gd name="T1" fmla="*/ 0 h 141"/>
                <a:gd name="T2" fmla="*/ 135 w 157"/>
                <a:gd name="T3" fmla="*/ 0 h 141"/>
                <a:gd name="T4" fmla="*/ 135 w 157"/>
                <a:gd name="T5" fmla="*/ 15 h 141"/>
                <a:gd name="T6" fmla="*/ 114 w 157"/>
                <a:gd name="T7" fmla="*/ 15 h 141"/>
                <a:gd name="T8" fmla="*/ 114 w 157"/>
                <a:gd name="T9" fmla="*/ 0 h 141"/>
                <a:gd name="T10" fmla="*/ 47 w 157"/>
                <a:gd name="T11" fmla="*/ 0 h 141"/>
                <a:gd name="T12" fmla="*/ 47 w 157"/>
                <a:gd name="T13" fmla="*/ 15 h 141"/>
                <a:gd name="T14" fmla="*/ 25 w 157"/>
                <a:gd name="T15" fmla="*/ 15 h 141"/>
                <a:gd name="T16" fmla="*/ 25 w 157"/>
                <a:gd name="T17" fmla="*/ 0 h 141"/>
                <a:gd name="T18" fmla="*/ 0 w 157"/>
                <a:gd name="T19" fmla="*/ 0 h 141"/>
                <a:gd name="T20" fmla="*/ 0 w 157"/>
                <a:gd name="T21" fmla="*/ 141 h 141"/>
                <a:gd name="T22" fmla="*/ 12 w 157"/>
                <a:gd name="T23" fmla="*/ 141 h 141"/>
                <a:gd name="T24" fmla="*/ 146 w 157"/>
                <a:gd name="T25" fmla="*/ 141 h 141"/>
                <a:gd name="T26" fmla="*/ 157 w 157"/>
                <a:gd name="T27" fmla="*/ 141 h 141"/>
                <a:gd name="T28" fmla="*/ 157 w 157"/>
                <a:gd name="T29" fmla="*/ 0 h 141"/>
                <a:gd name="T30" fmla="*/ 146 w 157"/>
                <a:gd name="T31" fmla="*/ 129 h 141"/>
                <a:gd name="T32" fmla="*/ 12 w 157"/>
                <a:gd name="T33" fmla="*/ 129 h 141"/>
                <a:gd name="T34" fmla="*/ 12 w 157"/>
                <a:gd name="T35" fmla="*/ 40 h 141"/>
                <a:gd name="T36" fmla="*/ 146 w 157"/>
                <a:gd name="T37" fmla="*/ 40 h 141"/>
                <a:gd name="T38" fmla="*/ 146 w 157"/>
                <a:gd name="T39" fmla="*/ 12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41">
                  <a:moveTo>
                    <a:pt x="157" y="0"/>
                  </a:moveTo>
                  <a:lnTo>
                    <a:pt x="135" y="0"/>
                  </a:lnTo>
                  <a:lnTo>
                    <a:pt x="135" y="15"/>
                  </a:lnTo>
                  <a:lnTo>
                    <a:pt x="114" y="15"/>
                  </a:lnTo>
                  <a:lnTo>
                    <a:pt x="114" y="0"/>
                  </a:lnTo>
                  <a:lnTo>
                    <a:pt x="47" y="0"/>
                  </a:lnTo>
                  <a:lnTo>
                    <a:pt x="47" y="15"/>
                  </a:lnTo>
                  <a:lnTo>
                    <a:pt x="25" y="15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141"/>
                  </a:lnTo>
                  <a:lnTo>
                    <a:pt x="12" y="141"/>
                  </a:lnTo>
                  <a:lnTo>
                    <a:pt x="146" y="141"/>
                  </a:lnTo>
                  <a:lnTo>
                    <a:pt x="157" y="141"/>
                  </a:lnTo>
                  <a:lnTo>
                    <a:pt x="157" y="0"/>
                  </a:lnTo>
                  <a:close/>
                  <a:moveTo>
                    <a:pt x="146" y="129"/>
                  </a:moveTo>
                  <a:lnTo>
                    <a:pt x="12" y="129"/>
                  </a:lnTo>
                  <a:lnTo>
                    <a:pt x="12" y="40"/>
                  </a:lnTo>
                  <a:lnTo>
                    <a:pt x="146" y="40"/>
                  </a:lnTo>
                  <a:lnTo>
                    <a:pt x="14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81" name="Rectangle 30"/>
            <p:cNvSpPr>
              <a:spLocks noChangeArrowheads="1"/>
            </p:cNvSpPr>
            <p:nvPr/>
          </p:nvSpPr>
          <p:spPr bwMode="auto">
            <a:xfrm>
              <a:off x="2387600" y="3200401"/>
              <a:ext cx="20638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82" name="Rectangle 31"/>
            <p:cNvSpPr>
              <a:spLocks noChangeArrowheads="1"/>
            </p:cNvSpPr>
            <p:nvPr/>
          </p:nvSpPr>
          <p:spPr bwMode="auto">
            <a:xfrm>
              <a:off x="2525713" y="3200401"/>
              <a:ext cx="23813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6924707" y="2421497"/>
            <a:ext cx="239835" cy="362101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84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85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3968274" y="2476965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187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88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189" name="Freeform 32"/>
          <p:cNvSpPr>
            <a:spLocks/>
          </p:cNvSpPr>
          <p:nvPr/>
        </p:nvSpPr>
        <p:spPr bwMode="auto">
          <a:xfrm>
            <a:off x="5726945" y="1650025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190" name="Group 189"/>
          <p:cNvGrpSpPr/>
          <p:nvPr/>
        </p:nvGrpSpPr>
        <p:grpSpPr>
          <a:xfrm>
            <a:off x="6617185" y="3313194"/>
            <a:ext cx="590793" cy="404412"/>
            <a:chOff x="2324100" y="1814513"/>
            <a:chExt cx="266700" cy="182563"/>
          </a:xfrm>
          <a:solidFill>
            <a:schemeClr val="bg1">
              <a:lumMod val="65000"/>
            </a:schemeClr>
          </a:solidFill>
        </p:grpSpPr>
        <p:sp>
          <p:nvSpPr>
            <p:cNvPr id="191" name="Freeform 55"/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92" name="Freeform 56"/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6287517" y="1671139"/>
            <a:ext cx="501089" cy="425080"/>
            <a:chOff x="1112838" y="3203576"/>
            <a:chExt cx="282575" cy="239712"/>
          </a:xfrm>
          <a:solidFill>
            <a:schemeClr val="bg1">
              <a:lumMod val="65000"/>
            </a:schemeClr>
          </a:solidFill>
        </p:grpSpPr>
        <p:sp>
          <p:nvSpPr>
            <p:cNvPr id="194" name="Freeform 12"/>
            <p:cNvSpPr>
              <a:spLocks/>
            </p:cNvSpPr>
            <p:nvPr/>
          </p:nvSpPr>
          <p:spPr bwMode="auto">
            <a:xfrm>
              <a:off x="1201738" y="3343276"/>
              <a:ext cx="50800" cy="50800"/>
            </a:xfrm>
            <a:custGeom>
              <a:avLst/>
              <a:gdLst>
                <a:gd name="T0" fmla="*/ 32 w 32"/>
                <a:gd name="T1" fmla="*/ 18 h 32"/>
                <a:gd name="T2" fmla="*/ 15 w 32"/>
                <a:gd name="T3" fmla="*/ 0 h 32"/>
                <a:gd name="T4" fmla="*/ 15 w 32"/>
                <a:gd name="T5" fmla="*/ 0 h 32"/>
                <a:gd name="T6" fmla="*/ 0 w 32"/>
                <a:gd name="T7" fmla="*/ 32 h 32"/>
                <a:gd name="T8" fmla="*/ 32 w 32"/>
                <a:gd name="T9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2" y="18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0" y="32"/>
                  </a:lnTo>
                  <a:lnTo>
                    <a:pt x="3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95" name="Rectangle 13"/>
            <p:cNvSpPr>
              <a:spLocks noChangeArrowheads="1"/>
            </p:cNvSpPr>
            <p:nvPr/>
          </p:nvSpPr>
          <p:spPr bwMode="auto">
            <a:xfrm>
              <a:off x="1252538" y="33718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96" name="Freeform 14"/>
            <p:cNvSpPr>
              <a:spLocks/>
            </p:cNvSpPr>
            <p:nvPr/>
          </p:nvSpPr>
          <p:spPr bwMode="auto">
            <a:xfrm>
              <a:off x="1231900" y="3219451"/>
              <a:ext cx="127000" cy="127000"/>
            </a:xfrm>
            <a:custGeom>
              <a:avLst/>
              <a:gdLst>
                <a:gd name="T0" fmla="*/ 73 w 80"/>
                <a:gd name="T1" fmla="*/ 0 h 80"/>
                <a:gd name="T2" fmla="*/ 0 w 80"/>
                <a:gd name="T3" fmla="*/ 73 h 80"/>
                <a:gd name="T4" fmla="*/ 7 w 80"/>
                <a:gd name="T5" fmla="*/ 80 h 80"/>
                <a:gd name="T6" fmla="*/ 80 w 80"/>
                <a:gd name="T7" fmla="*/ 8 h 80"/>
                <a:gd name="T8" fmla="*/ 73 w 8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73" y="0"/>
                  </a:moveTo>
                  <a:lnTo>
                    <a:pt x="0" y="73"/>
                  </a:lnTo>
                  <a:lnTo>
                    <a:pt x="7" y="80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97" name="Freeform 15"/>
            <p:cNvSpPr>
              <a:spLocks/>
            </p:cNvSpPr>
            <p:nvPr/>
          </p:nvSpPr>
          <p:spPr bwMode="auto">
            <a:xfrm>
              <a:off x="1249363" y="3236913"/>
              <a:ext cx="128588" cy="128588"/>
            </a:xfrm>
            <a:custGeom>
              <a:avLst/>
              <a:gdLst>
                <a:gd name="T0" fmla="*/ 0 w 81"/>
                <a:gd name="T1" fmla="*/ 74 h 81"/>
                <a:gd name="T2" fmla="*/ 7 w 81"/>
                <a:gd name="T3" fmla="*/ 81 h 81"/>
                <a:gd name="T4" fmla="*/ 81 w 81"/>
                <a:gd name="T5" fmla="*/ 9 h 81"/>
                <a:gd name="T6" fmla="*/ 74 w 81"/>
                <a:gd name="T7" fmla="*/ 0 h 81"/>
                <a:gd name="T8" fmla="*/ 0 w 81"/>
                <a:gd name="T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0" y="74"/>
                  </a:moveTo>
                  <a:lnTo>
                    <a:pt x="7" y="81"/>
                  </a:lnTo>
                  <a:lnTo>
                    <a:pt x="81" y="9"/>
                  </a:lnTo>
                  <a:lnTo>
                    <a:pt x="74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98" name="Freeform 16"/>
            <p:cNvSpPr>
              <a:spLocks/>
            </p:cNvSpPr>
            <p:nvPr/>
          </p:nvSpPr>
          <p:spPr bwMode="auto">
            <a:xfrm>
              <a:off x="1355725" y="3203576"/>
              <a:ext cx="39688" cy="38100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99" name="Freeform 17"/>
            <p:cNvSpPr>
              <a:spLocks/>
            </p:cNvSpPr>
            <p:nvPr/>
          </p:nvSpPr>
          <p:spPr bwMode="auto">
            <a:xfrm>
              <a:off x="1112838" y="3208338"/>
              <a:ext cx="238125" cy="234950"/>
            </a:xfrm>
            <a:custGeom>
              <a:avLst/>
              <a:gdLst>
                <a:gd name="T0" fmla="*/ 132 w 150"/>
                <a:gd name="T1" fmla="*/ 131 h 148"/>
                <a:gd name="T2" fmla="*/ 18 w 150"/>
                <a:gd name="T3" fmla="*/ 131 h 148"/>
                <a:gd name="T4" fmla="*/ 18 w 150"/>
                <a:gd name="T5" fmla="*/ 18 h 148"/>
                <a:gd name="T6" fmla="*/ 124 w 150"/>
                <a:gd name="T7" fmla="*/ 18 h 148"/>
                <a:gd name="T8" fmla="*/ 144 w 150"/>
                <a:gd name="T9" fmla="*/ 0 h 148"/>
                <a:gd name="T10" fmla="*/ 0 w 150"/>
                <a:gd name="T11" fmla="*/ 0 h 148"/>
                <a:gd name="T12" fmla="*/ 0 w 150"/>
                <a:gd name="T13" fmla="*/ 148 h 148"/>
                <a:gd name="T14" fmla="*/ 150 w 150"/>
                <a:gd name="T15" fmla="*/ 148 h 148"/>
                <a:gd name="T16" fmla="*/ 150 w 150"/>
                <a:gd name="T17" fmla="*/ 55 h 148"/>
                <a:gd name="T18" fmla="*/ 132 w 150"/>
                <a:gd name="T19" fmla="*/ 73 h 148"/>
                <a:gd name="T20" fmla="*/ 132 w 150"/>
                <a:gd name="T21" fmla="*/ 1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48">
                  <a:moveTo>
                    <a:pt x="132" y="131"/>
                  </a:moveTo>
                  <a:lnTo>
                    <a:pt x="18" y="131"/>
                  </a:lnTo>
                  <a:lnTo>
                    <a:pt x="18" y="18"/>
                  </a:lnTo>
                  <a:lnTo>
                    <a:pt x="124" y="18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150" y="148"/>
                  </a:lnTo>
                  <a:lnTo>
                    <a:pt x="150" y="55"/>
                  </a:lnTo>
                  <a:lnTo>
                    <a:pt x="132" y="73"/>
                  </a:lnTo>
                  <a:lnTo>
                    <a:pt x="132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6812650" y="1673953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201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02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3356191" y="1861852"/>
            <a:ext cx="408191" cy="396931"/>
            <a:chOff x="390525" y="2455863"/>
            <a:chExt cx="230188" cy="223838"/>
          </a:xfrm>
          <a:solidFill>
            <a:schemeClr val="bg1">
              <a:lumMod val="65000"/>
            </a:schemeClr>
          </a:solidFill>
        </p:grpSpPr>
        <p:sp>
          <p:nvSpPr>
            <p:cNvPr id="204" name="Freeform 41"/>
            <p:cNvSpPr>
              <a:spLocks noEditPoints="1"/>
            </p:cNvSpPr>
            <p:nvPr/>
          </p:nvSpPr>
          <p:spPr bwMode="auto">
            <a:xfrm>
              <a:off x="498475" y="2559051"/>
              <a:ext cx="122238" cy="120650"/>
            </a:xfrm>
            <a:custGeom>
              <a:avLst/>
              <a:gdLst>
                <a:gd name="T0" fmla="*/ 57 w 64"/>
                <a:gd name="T1" fmla="*/ 34 h 63"/>
                <a:gd name="T2" fmla="*/ 30 w 64"/>
                <a:gd name="T3" fmla="*/ 7 h 63"/>
                <a:gd name="T4" fmla="*/ 14 w 64"/>
                <a:gd name="T5" fmla="*/ 3 h 63"/>
                <a:gd name="T6" fmla="*/ 11 w 64"/>
                <a:gd name="T7" fmla="*/ 0 h 63"/>
                <a:gd name="T8" fmla="*/ 8 w 64"/>
                <a:gd name="T9" fmla="*/ 4 h 63"/>
                <a:gd name="T10" fmla="*/ 3 w 64"/>
                <a:gd name="T11" fmla="*/ 5 h 63"/>
                <a:gd name="T12" fmla="*/ 2 w 64"/>
                <a:gd name="T13" fmla="*/ 9 h 63"/>
                <a:gd name="T14" fmla="*/ 0 w 64"/>
                <a:gd name="T15" fmla="*/ 11 h 63"/>
                <a:gd name="T16" fmla="*/ 3 w 64"/>
                <a:gd name="T17" fmla="*/ 15 h 63"/>
                <a:gd name="T18" fmla="*/ 7 w 64"/>
                <a:gd name="T19" fmla="*/ 30 h 63"/>
                <a:gd name="T20" fmla="*/ 34 w 64"/>
                <a:gd name="T21" fmla="*/ 57 h 63"/>
                <a:gd name="T22" fmla="*/ 57 w 64"/>
                <a:gd name="T23" fmla="*/ 57 h 63"/>
                <a:gd name="T24" fmla="*/ 57 w 64"/>
                <a:gd name="T25" fmla="*/ 34 h 63"/>
                <a:gd name="T26" fmla="*/ 52 w 64"/>
                <a:gd name="T27" fmla="*/ 52 h 63"/>
                <a:gd name="T28" fmla="*/ 37 w 64"/>
                <a:gd name="T29" fmla="*/ 52 h 63"/>
                <a:gd name="T30" fmla="*/ 13 w 64"/>
                <a:gd name="T31" fmla="*/ 28 h 63"/>
                <a:gd name="T32" fmla="*/ 9 w 64"/>
                <a:gd name="T33" fmla="*/ 21 h 63"/>
                <a:gd name="T34" fmla="*/ 14 w 64"/>
                <a:gd name="T35" fmla="*/ 25 h 63"/>
                <a:gd name="T36" fmla="*/ 25 w 64"/>
                <a:gd name="T37" fmla="*/ 25 h 63"/>
                <a:gd name="T38" fmla="*/ 25 w 64"/>
                <a:gd name="T39" fmla="*/ 14 h 63"/>
                <a:gd name="T40" fmla="*/ 20 w 64"/>
                <a:gd name="T41" fmla="*/ 9 h 63"/>
                <a:gd name="T42" fmla="*/ 28 w 64"/>
                <a:gd name="T43" fmla="*/ 12 h 63"/>
                <a:gd name="T44" fmla="*/ 52 w 64"/>
                <a:gd name="T45" fmla="*/ 36 h 63"/>
                <a:gd name="T46" fmla="*/ 52 w 64"/>
                <a:gd name="T47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3">
                  <a:moveTo>
                    <a:pt x="57" y="34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26" y="3"/>
                    <a:pt x="20" y="1"/>
                    <a:pt x="14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20"/>
                    <a:pt x="3" y="26"/>
                    <a:pt x="7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41" y="63"/>
                    <a:pt x="51" y="63"/>
                    <a:pt x="57" y="57"/>
                  </a:cubicBezTo>
                  <a:cubicBezTo>
                    <a:pt x="64" y="51"/>
                    <a:pt x="64" y="40"/>
                    <a:pt x="57" y="34"/>
                  </a:cubicBezTo>
                  <a:close/>
                  <a:moveTo>
                    <a:pt x="52" y="52"/>
                  </a:moveTo>
                  <a:cubicBezTo>
                    <a:pt x="48" y="56"/>
                    <a:pt x="41" y="56"/>
                    <a:pt x="37" y="52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1" y="26"/>
                    <a:pt x="10" y="23"/>
                    <a:pt x="9" y="21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7" y="28"/>
                    <a:pt x="22" y="28"/>
                    <a:pt x="25" y="25"/>
                  </a:cubicBezTo>
                  <a:cubicBezTo>
                    <a:pt x="28" y="22"/>
                    <a:pt x="28" y="17"/>
                    <a:pt x="25" y="14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3" y="9"/>
                    <a:pt x="26" y="10"/>
                    <a:pt x="28" y="12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6" y="41"/>
                    <a:pt x="57" y="48"/>
                    <a:pt x="5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05" name="Freeform 42"/>
            <p:cNvSpPr>
              <a:spLocks noEditPoints="1"/>
            </p:cNvSpPr>
            <p:nvPr/>
          </p:nvSpPr>
          <p:spPr bwMode="auto">
            <a:xfrm>
              <a:off x="390525" y="2455863"/>
              <a:ext cx="123825" cy="117475"/>
            </a:xfrm>
            <a:custGeom>
              <a:avLst/>
              <a:gdLst>
                <a:gd name="T0" fmla="*/ 50 w 65"/>
                <a:gd name="T1" fmla="*/ 60 h 62"/>
                <a:gd name="T2" fmla="*/ 53 w 65"/>
                <a:gd name="T3" fmla="*/ 62 h 62"/>
                <a:gd name="T4" fmla="*/ 58 w 65"/>
                <a:gd name="T5" fmla="*/ 60 h 62"/>
                <a:gd name="T6" fmla="*/ 60 w 65"/>
                <a:gd name="T7" fmla="*/ 57 h 62"/>
                <a:gd name="T8" fmla="*/ 63 w 65"/>
                <a:gd name="T9" fmla="*/ 57 h 62"/>
                <a:gd name="T10" fmla="*/ 65 w 65"/>
                <a:gd name="T11" fmla="*/ 52 h 62"/>
                <a:gd name="T12" fmla="*/ 61 w 65"/>
                <a:gd name="T13" fmla="*/ 48 h 62"/>
                <a:gd name="T14" fmla="*/ 56 w 65"/>
                <a:gd name="T15" fmla="*/ 33 h 62"/>
                <a:gd name="T16" fmla="*/ 29 w 65"/>
                <a:gd name="T17" fmla="*/ 6 h 62"/>
                <a:gd name="T18" fmla="*/ 6 w 65"/>
                <a:gd name="T19" fmla="*/ 6 h 62"/>
                <a:gd name="T20" fmla="*/ 6 w 65"/>
                <a:gd name="T21" fmla="*/ 29 h 62"/>
                <a:gd name="T22" fmla="*/ 33 w 65"/>
                <a:gd name="T23" fmla="*/ 56 h 62"/>
                <a:gd name="T24" fmla="*/ 50 w 65"/>
                <a:gd name="T25" fmla="*/ 60 h 62"/>
                <a:gd name="T26" fmla="*/ 12 w 65"/>
                <a:gd name="T27" fmla="*/ 27 h 62"/>
                <a:gd name="T28" fmla="*/ 11 w 65"/>
                <a:gd name="T29" fmla="*/ 11 h 62"/>
                <a:gd name="T30" fmla="*/ 27 w 65"/>
                <a:gd name="T31" fmla="*/ 12 h 62"/>
                <a:gd name="T32" fmla="*/ 51 w 65"/>
                <a:gd name="T33" fmla="*/ 36 h 62"/>
                <a:gd name="T34" fmla="*/ 54 w 65"/>
                <a:gd name="T35" fmla="*/ 41 h 62"/>
                <a:gd name="T36" fmla="*/ 43 w 65"/>
                <a:gd name="T37" fmla="*/ 42 h 62"/>
                <a:gd name="T38" fmla="*/ 43 w 65"/>
                <a:gd name="T39" fmla="*/ 53 h 62"/>
                <a:gd name="T40" fmla="*/ 45 w 65"/>
                <a:gd name="T41" fmla="*/ 54 h 62"/>
                <a:gd name="T42" fmla="*/ 36 w 65"/>
                <a:gd name="T43" fmla="*/ 51 h 62"/>
                <a:gd name="T44" fmla="*/ 12 w 65"/>
                <a:gd name="T45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62">
                  <a:moveTo>
                    <a:pt x="50" y="60"/>
                  </a:moveTo>
                  <a:cubicBezTo>
                    <a:pt x="53" y="62"/>
                    <a:pt x="53" y="62"/>
                    <a:pt x="53" y="62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2" y="43"/>
                    <a:pt x="60" y="37"/>
                    <a:pt x="56" y="33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3" y="0"/>
                    <a:pt x="13" y="0"/>
                    <a:pt x="6" y="6"/>
                  </a:cubicBezTo>
                  <a:cubicBezTo>
                    <a:pt x="0" y="13"/>
                    <a:pt x="0" y="23"/>
                    <a:pt x="6" y="2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8" y="61"/>
                    <a:pt x="45" y="62"/>
                    <a:pt x="50" y="60"/>
                  </a:cubicBezTo>
                  <a:close/>
                  <a:moveTo>
                    <a:pt x="12" y="27"/>
                  </a:moveTo>
                  <a:cubicBezTo>
                    <a:pt x="7" y="22"/>
                    <a:pt x="7" y="15"/>
                    <a:pt x="11" y="11"/>
                  </a:cubicBezTo>
                  <a:cubicBezTo>
                    <a:pt x="15" y="7"/>
                    <a:pt x="22" y="7"/>
                    <a:pt x="27" y="12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3" y="37"/>
                    <a:pt x="54" y="39"/>
                    <a:pt x="54" y="41"/>
                  </a:cubicBezTo>
                  <a:cubicBezTo>
                    <a:pt x="51" y="39"/>
                    <a:pt x="46" y="39"/>
                    <a:pt x="43" y="42"/>
                  </a:cubicBezTo>
                  <a:cubicBezTo>
                    <a:pt x="40" y="45"/>
                    <a:pt x="40" y="50"/>
                    <a:pt x="43" y="53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2" y="54"/>
                    <a:pt x="38" y="53"/>
                    <a:pt x="36" y="51"/>
                  </a:cubicBezTo>
                  <a:lnTo>
                    <a:pt x="12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06" name="Rectangle 43"/>
            <p:cNvSpPr>
              <a:spLocks noChangeArrowheads="1"/>
            </p:cNvSpPr>
            <p:nvPr/>
          </p:nvSpPr>
          <p:spPr bwMode="auto">
            <a:xfrm>
              <a:off x="517525" y="2525713"/>
              <a:ext cx="6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07" name="Rectangle 44"/>
            <p:cNvSpPr>
              <a:spLocks noChangeArrowheads="1"/>
            </p:cNvSpPr>
            <p:nvPr/>
          </p:nvSpPr>
          <p:spPr bwMode="auto">
            <a:xfrm>
              <a:off x="525463" y="2549526"/>
              <a:ext cx="23813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08" name="Rectangle 45"/>
            <p:cNvSpPr>
              <a:spLocks noChangeArrowheads="1"/>
            </p:cNvSpPr>
            <p:nvPr/>
          </p:nvSpPr>
          <p:spPr bwMode="auto">
            <a:xfrm>
              <a:off x="488950" y="2584451"/>
              <a:ext cx="6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09" name="Rectangle 46"/>
            <p:cNvSpPr>
              <a:spLocks noChangeArrowheads="1"/>
            </p:cNvSpPr>
            <p:nvPr/>
          </p:nvSpPr>
          <p:spPr bwMode="auto">
            <a:xfrm>
              <a:off x="465138" y="2578101"/>
              <a:ext cx="22225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210" name="Freeform 58"/>
          <p:cNvSpPr>
            <a:spLocks/>
          </p:cNvSpPr>
          <p:nvPr/>
        </p:nvSpPr>
        <p:spPr bwMode="auto">
          <a:xfrm>
            <a:off x="8415270" y="3953211"/>
            <a:ext cx="461677" cy="478568"/>
          </a:xfrm>
          <a:custGeom>
            <a:avLst/>
            <a:gdLst>
              <a:gd name="T0" fmla="*/ 99 w 137"/>
              <a:gd name="T1" fmla="*/ 57 h 142"/>
              <a:gd name="T2" fmla="*/ 137 w 137"/>
              <a:gd name="T3" fmla="*/ 57 h 142"/>
              <a:gd name="T4" fmla="*/ 76 w 137"/>
              <a:gd name="T5" fmla="*/ 4 h 142"/>
              <a:gd name="T6" fmla="*/ 69 w 137"/>
              <a:gd name="T7" fmla="*/ 0 h 142"/>
              <a:gd name="T8" fmla="*/ 62 w 137"/>
              <a:gd name="T9" fmla="*/ 4 h 142"/>
              <a:gd name="T10" fmla="*/ 0 w 137"/>
              <a:gd name="T11" fmla="*/ 57 h 142"/>
              <a:gd name="T12" fmla="*/ 39 w 137"/>
              <a:gd name="T13" fmla="*/ 57 h 142"/>
              <a:gd name="T14" fmla="*/ 62 w 137"/>
              <a:gd name="T15" fmla="*/ 5 h 142"/>
              <a:gd name="T16" fmla="*/ 62 w 137"/>
              <a:gd name="T17" fmla="*/ 6 h 142"/>
              <a:gd name="T18" fmla="*/ 44 w 137"/>
              <a:gd name="T19" fmla="*/ 57 h 142"/>
              <a:gd name="T20" fmla="*/ 64 w 137"/>
              <a:gd name="T21" fmla="*/ 57 h 142"/>
              <a:gd name="T22" fmla="*/ 64 w 137"/>
              <a:gd name="T23" fmla="*/ 123 h 142"/>
              <a:gd name="T24" fmla="*/ 64 w 137"/>
              <a:gd name="T25" fmla="*/ 125 h 142"/>
              <a:gd name="T26" fmla="*/ 64 w 137"/>
              <a:gd name="T27" fmla="*/ 130 h 142"/>
              <a:gd name="T28" fmla="*/ 76 w 137"/>
              <a:gd name="T29" fmla="*/ 142 h 142"/>
              <a:gd name="T30" fmla="*/ 88 w 137"/>
              <a:gd name="T31" fmla="*/ 130 h 142"/>
              <a:gd name="T32" fmla="*/ 88 w 137"/>
              <a:gd name="T33" fmla="*/ 125 h 142"/>
              <a:gd name="T34" fmla="*/ 79 w 137"/>
              <a:gd name="T35" fmla="*/ 125 h 142"/>
              <a:gd name="T36" fmla="*/ 79 w 137"/>
              <a:gd name="T37" fmla="*/ 127 h 142"/>
              <a:gd name="T38" fmla="*/ 79 w 137"/>
              <a:gd name="T39" fmla="*/ 130 h 142"/>
              <a:gd name="T40" fmla="*/ 76 w 137"/>
              <a:gd name="T41" fmla="*/ 134 h 142"/>
              <a:gd name="T42" fmla="*/ 72 w 137"/>
              <a:gd name="T43" fmla="*/ 130 h 142"/>
              <a:gd name="T44" fmla="*/ 72 w 137"/>
              <a:gd name="T45" fmla="*/ 127 h 142"/>
              <a:gd name="T46" fmla="*/ 72 w 137"/>
              <a:gd name="T47" fmla="*/ 125 h 142"/>
              <a:gd name="T48" fmla="*/ 72 w 137"/>
              <a:gd name="T49" fmla="*/ 112 h 142"/>
              <a:gd name="T50" fmla="*/ 72 w 137"/>
              <a:gd name="T51" fmla="*/ 57 h 142"/>
              <a:gd name="T52" fmla="*/ 94 w 137"/>
              <a:gd name="T53" fmla="*/ 57 h 142"/>
              <a:gd name="T54" fmla="*/ 76 w 137"/>
              <a:gd name="T55" fmla="*/ 6 h 142"/>
              <a:gd name="T56" fmla="*/ 76 w 137"/>
              <a:gd name="T57" fmla="*/ 5 h 142"/>
              <a:gd name="T58" fmla="*/ 99 w 137"/>
              <a:gd name="T59" fmla="*/ 5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7" h="142">
                <a:moveTo>
                  <a:pt x="99" y="57"/>
                </a:moveTo>
                <a:cubicBezTo>
                  <a:pt x="137" y="57"/>
                  <a:pt x="137" y="57"/>
                  <a:pt x="137" y="57"/>
                </a:cubicBezTo>
                <a:cubicBezTo>
                  <a:pt x="130" y="29"/>
                  <a:pt x="105" y="7"/>
                  <a:pt x="76" y="4"/>
                </a:cubicBezTo>
                <a:cubicBezTo>
                  <a:pt x="74" y="2"/>
                  <a:pt x="72" y="0"/>
                  <a:pt x="69" y="0"/>
                </a:cubicBezTo>
                <a:cubicBezTo>
                  <a:pt x="66" y="0"/>
                  <a:pt x="64" y="2"/>
                  <a:pt x="62" y="4"/>
                </a:cubicBezTo>
                <a:cubicBezTo>
                  <a:pt x="32" y="7"/>
                  <a:pt x="7" y="28"/>
                  <a:pt x="0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24"/>
                  <a:pt x="58" y="8"/>
                  <a:pt x="62" y="5"/>
                </a:cubicBezTo>
                <a:cubicBezTo>
                  <a:pt x="62" y="5"/>
                  <a:pt x="62" y="5"/>
                  <a:pt x="62" y="6"/>
                </a:cubicBezTo>
                <a:cubicBezTo>
                  <a:pt x="41" y="32"/>
                  <a:pt x="44" y="57"/>
                  <a:pt x="44" y="57"/>
                </a:cubicBezTo>
                <a:cubicBezTo>
                  <a:pt x="64" y="57"/>
                  <a:pt x="64" y="57"/>
                  <a:pt x="64" y="57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125"/>
                  <a:pt x="64" y="125"/>
                  <a:pt x="64" y="125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7"/>
                  <a:pt x="69" y="142"/>
                  <a:pt x="76" y="142"/>
                </a:cubicBezTo>
                <a:cubicBezTo>
                  <a:pt x="82" y="142"/>
                  <a:pt x="88" y="137"/>
                  <a:pt x="88" y="130"/>
                </a:cubicBezTo>
                <a:cubicBezTo>
                  <a:pt x="88" y="125"/>
                  <a:pt x="88" y="125"/>
                  <a:pt x="88" y="125"/>
                </a:cubicBezTo>
                <a:cubicBezTo>
                  <a:pt x="79" y="125"/>
                  <a:pt x="79" y="125"/>
                  <a:pt x="79" y="125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79" y="130"/>
                  <a:pt x="79" y="130"/>
                  <a:pt x="79" y="130"/>
                </a:cubicBezTo>
                <a:cubicBezTo>
                  <a:pt x="79" y="132"/>
                  <a:pt x="78" y="134"/>
                  <a:pt x="76" y="134"/>
                </a:cubicBezTo>
                <a:cubicBezTo>
                  <a:pt x="74" y="134"/>
                  <a:pt x="72" y="132"/>
                  <a:pt x="72" y="130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57"/>
                  <a:pt x="72" y="57"/>
                  <a:pt x="72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7" y="32"/>
                  <a:pt x="76" y="6"/>
                </a:cubicBezTo>
                <a:cubicBezTo>
                  <a:pt x="76" y="5"/>
                  <a:pt x="76" y="5"/>
                  <a:pt x="76" y="5"/>
                </a:cubicBezTo>
                <a:cubicBezTo>
                  <a:pt x="80" y="8"/>
                  <a:pt x="99" y="24"/>
                  <a:pt x="99" y="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11" name="Freeform 59"/>
          <p:cNvSpPr>
            <a:spLocks noEditPoints="1"/>
          </p:cNvSpPr>
          <p:nvPr/>
        </p:nvSpPr>
        <p:spPr bwMode="auto">
          <a:xfrm>
            <a:off x="8711907" y="2555014"/>
            <a:ext cx="363149" cy="487015"/>
          </a:xfrm>
          <a:custGeom>
            <a:avLst/>
            <a:gdLst>
              <a:gd name="T0" fmla="*/ 108 w 108"/>
              <a:gd name="T1" fmla="*/ 145 h 145"/>
              <a:gd name="T2" fmla="*/ 0 w 108"/>
              <a:gd name="T3" fmla="*/ 145 h 145"/>
              <a:gd name="T4" fmla="*/ 0 w 108"/>
              <a:gd name="T5" fmla="*/ 135 h 145"/>
              <a:gd name="T6" fmla="*/ 13 w 108"/>
              <a:gd name="T7" fmla="*/ 124 h 145"/>
              <a:gd name="T8" fmla="*/ 96 w 108"/>
              <a:gd name="T9" fmla="*/ 124 h 145"/>
              <a:gd name="T10" fmla="*/ 108 w 108"/>
              <a:gd name="T11" fmla="*/ 135 h 145"/>
              <a:gd name="T12" fmla="*/ 108 w 108"/>
              <a:gd name="T13" fmla="*/ 145 h 145"/>
              <a:gd name="T14" fmla="*/ 16 w 108"/>
              <a:gd name="T15" fmla="*/ 116 h 145"/>
              <a:gd name="T16" fmla="*/ 24 w 108"/>
              <a:gd name="T17" fmla="*/ 91 h 145"/>
              <a:gd name="T18" fmla="*/ 85 w 108"/>
              <a:gd name="T19" fmla="*/ 91 h 145"/>
              <a:gd name="T20" fmla="*/ 93 w 108"/>
              <a:gd name="T21" fmla="*/ 116 h 145"/>
              <a:gd name="T22" fmla="*/ 16 w 108"/>
              <a:gd name="T23" fmla="*/ 116 h 145"/>
              <a:gd name="T24" fmla="*/ 28 w 108"/>
              <a:gd name="T25" fmla="*/ 76 h 145"/>
              <a:gd name="T26" fmla="*/ 36 w 108"/>
              <a:gd name="T27" fmla="*/ 51 h 145"/>
              <a:gd name="T28" fmla="*/ 72 w 108"/>
              <a:gd name="T29" fmla="*/ 51 h 145"/>
              <a:gd name="T30" fmla="*/ 80 w 108"/>
              <a:gd name="T31" fmla="*/ 76 h 145"/>
              <a:gd name="T32" fmla="*/ 28 w 108"/>
              <a:gd name="T33" fmla="*/ 76 h 145"/>
              <a:gd name="T34" fmla="*/ 49 w 108"/>
              <a:gd name="T35" fmla="*/ 12 h 145"/>
              <a:gd name="T36" fmla="*/ 60 w 108"/>
              <a:gd name="T37" fmla="*/ 12 h 145"/>
              <a:gd name="T38" fmla="*/ 68 w 108"/>
              <a:gd name="T39" fmla="*/ 36 h 145"/>
              <a:gd name="T40" fmla="*/ 41 w 108"/>
              <a:gd name="T41" fmla="*/ 36 h 145"/>
              <a:gd name="T42" fmla="*/ 49 w 108"/>
              <a:gd name="T43" fmla="*/ 1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145">
                <a:moveTo>
                  <a:pt x="108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35"/>
                  <a:pt x="0" y="135"/>
                  <a:pt x="0" y="135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96" y="124"/>
                  <a:pt x="96" y="124"/>
                  <a:pt x="96" y="124"/>
                </a:cubicBezTo>
                <a:cubicBezTo>
                  <a:pt x="108" y="135"/>
                  <a:pt x="108" y="135"/>
                  <a:pt x="108" y="135"/>
                </a:cubicBezTo>
                <a:lnTo>
                  <a:pt x="108" y="145"/>
                </a:lnTo>
                <a:close/>
                <a:moveTo>
                  <a:pt x="16" y="116"/>
                </a:moveTo>
                <a:cubicBezTo>
                  <a:pt x="24" y="91"/>
                  <a:pt x="24" y="91"/>
                  <a:pt x="24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93" y="116"/>
                  <a:pt x="93" y="116"/>
                  <a:pt x="93" y="116"/>
                </a:cubicBezTo>
                <a:lnTo>
                  <a:pt x="16" y="116"/>
                </a:lnTo>
                <a:close/>
                <a:moveTo>
                  <a:pt x="28" y="76"/>
                </a:moveTo>
                <a:cubicBezTo>
                  <a:pt x="36" y="51"/>
                  <a:pt x="36" y="51"/>
                  <a:pt x="36" y="51"/>
                </a:cubicBezTo>
                <a:cubicBezTo>
                  <a:pt x="72" y="51"/>
                  <a:pt x="72" y="51"/>
                  <a:pt x="72" y="51"/>
                </a:cubicBezTo>
                <a:cubicBezTo>
                  <a:pt x="80" y="76"/>
                  <a:pt x="80" y="76"/>
                  <a:pt x="80" y="76"/>
                </a:cubicBezTo>
                <a:lnTo>
                  <a:pt x="28" y="76"/>
                </a:lnTo>
                <a:close/>
                <a:moveTo>
                  <a:pt x="49" y="12"/>
                </a:moveTo>
                <a:cubicBezTo>
                  <a:pt x="49" y="12"/>
                  <a:pt x="54" y="0"/>
                  <a:pt x="60" y="12"/>
                </a:cubicBezTo>
                <a:cubicBezTo>
                  <a:pt x="68" y="36"/>
                  <a:pt x="68" y="36"/>
                  <a:pt x="68" y="36"/>
                </a:cubicBezTo>
                <a:cubicBezTo>
                  <a:pt x="41" y="36"/>
                  <a:pt x="41" y="36"/>
                  <a:pt x="41" y="36"/>
                </a:cubicBezTo>
                <a:lnTo>
                  <a:pt x="49" y="1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12" name="Freeform 60"/>
          <p:cNvSpPr>
            <a:spLocks noEditPoints="1"/>
          </p:cNvSpPr>
          <p:nvPr/>
        </p:nvSpPr>
        <p:spPr bwMode="auto">
          <a:xfrm>
            <a:off x="2470008" y="4100511"/>
            <a:ext cx="244915" cy="430712"/>
          </a:xfrm>
          <a:custGeom>
            <a:avLst/>
            <a:gdLst>
              <a:gd name="T0" fmla="*/ 64 w 73"/>
              <a:gd name="T1" fmla="*/ 0 h 128"/>
              <a:gd name="T2" fmla="*/ 10 w 73"/>
              <a:gd name="T3" fmla="*/ 0 h 128"/>
              <a:gd name="T4" fmla="*/ 0 w 73"/>
              <a:gd name="T5" fmla="*/ 9 h 128"/>
              <a:gd name="T6" fmla="*/ 0 w 73"/>
              <a:gd name="T7" fmla="*/ 119 h 128"/>
              <a:gd name="T8" fmla="*/ 10 w 73"/>
              <a:gd name="T9" fmla="*/ 128 h 128"/>
              <a:gd name="T10" fmla="*/ 64 w 73"/>
              <a:gd name="T11" fmla="*/ 128 h 128"/>
              <a:gd name="T12" fmla="*/ 73 w 73"/>
              <a:gd name="T13" fmla="*/ 119 h 128"/>
              <a:gd name="T14" fmla="*/ 73 w 73"/>
              <a:gd name="T15" fmla="*/ 9 h 128"/>
              <a:gd name="T16" fmla="*/ 64 w 73"/>
              <a:gd name="T17" fmla="*/ 0 h 128"/>
              <a:gd name="T18" fmla="*/ 37 w 73"/>
              <a:gd name="T19" fmla="*/ 119 h 128"/>
              <a:gd name="T20" fmla="*/ 31 w 73"/>
              <a:gd name="T21" fmla="*/ 113 h 128"/>
              <a:gd name="T22" fmla="*/ 37 w 73"/>
              <a:gd name="T23" fmla="*/ 107 h 128"/>
              <a:gd name="T24" fmla="*/ 43 w 73"/>
              <a:gd name="T25" fmla="*/ 113 h 128"/>
              <a:gd name="T26" fmla="*/ 37 w 73"/>
              <a:gd name="T27" fmla="*/ 119 h 128"/>
              <a:gd name="T28" fmla="*/ 66 w 73"/>
              <a:gd name="T29" fmla="*/ 99 h 128"/>
              <a:gd name="T30" fmla="*/ 7 w 73"/>
              <a:gd name="T31" fmla="*/ 99 h 128"/>
              <a:gd name="T32" fmla="*/ 7 w 73"/>
              <a:gd name="T33" fmla="*/ 16 h 128"/>
              <a:gd name="T34" fmla="*/ 66 w 73"/>
              <a:gd name="T35" fmla="*/ 16 h 128"/>
              <a:gd name="T36" fmla="*/ 66 w 73"/>
              <a:gd name="T37" fmla="*/ 99 h 128"/>
              <a:gd name="T38" fmla="*/ 49 w 73"/>
              <a:gd name="T39" fmla="*/ 9 h 128"/>
              <a:gd name="T40" fmla="*/ 24 w 73"/>
              <a:gd name="T41" fmla="*/ 9 h 128"/>
              <a:gd name="T42" fmla="*/ 24 w 73"/>
              <a:gd name="T43" fmla="*/ 6 h 128"/>
              <a:gd name="T44" fmla="*/ 49 w 73"/>
              <a:gd name="T45" fmla="*/ 6 h 128"/>
              <a:gd name="T46" fmla="*/ 49 w 73"/>
              <a:gd name="T47" fmla="*/ 9 h 128"/>
              <a:gd name="T48" fmla="*/ 60 w 73"/>
              <a:gd name="T49" fmla="*/ 8 h 128"/>
              <a:gd name="T50" fmla="*/ 58 w 73"/>
              <a:gd name="T51" fmla="*/ 10 h 128"/>
              <a:gd name="T52" fmla="*/ 55 w 73"/>
              <a:gd name="T53" fmla="*/ 8 h 128"/>
              <a:gd name="T54" fmla="*/ 58 w 73"/>
              <a:gd name="T55" fmla="*/ 6 h 128"/>
              <a:gd name="T56" fmla="*/ 60 w 73"/>
              <a:gd name="T57" fmla="*/ 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3" h="128">
                <a:moveTo>
                  <a:pt x="64" y="0"/>
                </a:move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24"/>
                  <a:pt x="5" y="128"/>
                  <a:pt x="10" y="128"/>
                </a:cubicBezTo>
                <a:cubicBezTo>
                  <a:pt x="64" y="128"/>
                  <a:pt x="64" y="128"/>
                  <a:pt x="64" y="128"/>
                </a:cubicBezTo>
                <a:cubicBezTo>
                  <a:pt x="69" y="128"/>
                  <a:pt x="73" y="124"/>
                  <a:pt x="73" y="119"/>
                </a:cubicBezTo>
                <a:cubicBezTo>
                  <a:pt x="73" y="9"/>
                  <a:pt x="73" y="9"/>
                  <a:pt x="73" y="9"/>
                </a:cubicBezTo>
                <a:cubicBezTo>
                  <a:pt x="73" y="4"/>
                  <a:pt x="69" y="0"/>
                  <a:pt x="64" y="0"/>
                </a:cubicBezTo>
                <a:close/>
                <a:moveTo>
                  <a:pt x="37" y="119"/>
                </a:moveTo>
                <a:cubicBezTo>
                  <a:pt x="34" y="119"/>
                  <a:pt x="31" y="116"/>
                  <a:pt x="31" y="113"/>
                </a:cubicBezTo>
                <a:cubicBezTo>
                  <a:pt x="31" y="110"/>
                  <a:pt x="34" y="107"/>
                  <a:pt x="37" y="107"/>
                </a:cubicBezTo>
                <a:cubicBezTo>
                  <a:pt x="40" y="107"/>
                  <a:pt x="43" y="110"/>
                  <a:pt x="43" y="113"/>
                </a:cubicBezTo>
                <a:cubicBezTo>
                  <a:pt x="43" y="116"/>
                  <a:pt x="40" y="119"/>
                  <a:pt x="37" y="119"/>
                </a:cubicBezTo>
                <a:close/>
                <a:moveTo>
                  <a:pt x="66" y="99"/>
                </a:moveTo>
                <a:cubicBezTo>
                  <a:pt x="7" y="99"/>
                  <a:pt x="7" y="99"/>
                  <a:pt x="7" y="99"/>
                </a:cubicBezTo>
                <a:cubicBezTo>
                  <a:pt x="7" y="16"/>
                  <a:pt x="7" y="16"/>
                  <a:pt x="7" y="16"/>
                </a:cubicBezTo>
                <a:cubicBezTo>
                  <a:pt x="66" y="16"/>
                  <a:pt x="66" y="16"/>
                  <a:pt x="66" y="16"/>
                </a:cubicBezTo>
                <a:lnTo>
                  <a:pt x="66" y="99"/>
                </a:lnTo>
                <a:close/>
                <a:moveTo>
                  <a:pt x="49" y="9"/>
                </a:moveTo>
                <a:cubicBezTo>
                  <a:pt x="24" y="9"/>
                  <a:pt x="24" y="9"/>
                  <a:pt x="24" y="9"/>
                </a:cubicBezTo>
                <a:cubicBezTo>
                  <a:pt x="24" y="6"/>
                  <a:pt x="24" y="6"/>
                  <a:pt x="24" y="6"/>
                </a:cubicBezTo>
                <a:cubicBezTo>
                  <a:pt x="49" y="6"/>
                  <a:pt x="49" y="6"/>
                  <a:pt x="49" y="6"/>
                </a:cubicBezTo>
                <a:lnTo>
                  <a:pt x="49" y="9"/>
                </a:lnTo>
                <a:close/>
                <a:moveTo>
                  <a:pt x="60" y="8"/>
                </a:moveTo>
                <a:cubicBezTo>
                  <a:pt x="60" y="9"/>
                  <a:pt x="59" y="10"/>
                  <a:pt x="58" y="10"/>
                </a:cubicBezTo>
                <a:cubicBezTo>
                  <a:pt x="56" y="10"/>
                  <a:pt x="55" y="9"/>
                  <a:pt x="55" y="8"/>
                </a:cubicBezTo>
                <a:cubicBezTo>
                  <a:pt x="55" y="7"/>
                  <a:pt x="56" y="6"/>
                  <a:pt x="58" y="6"/>
                </a:cubicBezTo>
                <a:cubicBezTo>
                  <a:pt x="59" y="6"/>
                  <a:pt x="60" y="7"/>
                  <a:pt x="60" y="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213" name="Group 212"/>
          <p:cNvGrpSpPr/>
          <p:nvPr/>
        </p:nvGrpSpPr>
        <p:grpSpPr>
          <a:xfrm>
            <a:off x="6282295" y="3164487"/>
            <a:ext cx="385671" cy="391299"/>
            <a:chOff x="2360613" y="2686051"/>
            <a:chExt cx="217488" cy="220662"/>
          </a:xfrm>
          <a:solidFill>
            <a:schemeClr val="bg1">
              <a:lumMod val="65000"/>
            </a:schemeClr>
          </a:solidFill>
        </p:grpSpPr>
        <p:sp>
          <p:nvSpPr>
            <p:cNvPr id="214" name="Freeform 34"/>
            <p:cNvSpPr>
              <a:spLocks noEditPoints="1"/>
            </p:cNvSpPr>
            <p:nvPr/>
          </p:nvSpPr>
          <p:spPr bwMode="auto">
            <a:xfrm>
              <a:off x="2427288" y="2686051"/>
              <a:ext cx="150813" cy="150813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2 w 79"/>
                <a:gd name="T5" fmla="*/ 63 h 79"/>
                <a:gd name="T6" fmla="*/ 12 w 79"/>
                <a:gd name="T7" fmla="*/ 63 h 79"/>
                <a:gd name="T8" fmla="*/ 17 w 79"/>
                <a:gd name="T9" fmla="*/ 68 h 79"/>
                <a:gd name="T10" fmla="*/ 65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9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1" y="27"/>
                    <a:pt x="0" y="48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5"/>
                    <a:pt x="15" y="66"/>
                    <a:pt x="17" y="68"/>
                  </a:cubicBezTo>
                  <a:cubicBezTo>
                    <a:pt x="31" y="79"/>
                    <a:pt x="52" y="78"/>
                    <a:pt x="65" y="65"/>
                  </a:cubicBezTo>
                  <a:cubicBezTo>
                    <a:pt x="79" y="51"/>
                    <a:pt x="79" y="28"/>
                    <a:pt x="65" y="14"/>
                  </a:cubicBezTo>
                  <a:close/>
                  <a:moveTo>
                    <a:pt x="58" y="59"/>
                  </a:moveTo>
                  <a:cubicBezTo>
                    <a:pt x="48" y="69"/>
                    <a:pt x="31" y="69"/>
                    <a:pt x="20" y="59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8" y="10"/>
                    <a:pt x="59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15" name="Freeform 35"/>
            <p:cNvSpPr>
              <a:spLocks/>
            </p:cNvSpPr>
            <p:nvPr/>
          </p:nvSpPr>
          <p:spPr bwMode="auto">
            <a:xfrm>
              <a:off x="2360613" y="2814638"/>
              <a:ext cx="92075" cy="92075"/>
            </a:xfrm>
            <a:custGeom>
              <a:avLst/>
              <a:gdLst>
                <a:gd name="T0" fmla="*/ 0 w 58"/>
                <a:gd name="T1" fmla="*/ 46 h 58"/>
                <a:gd name="T2" fmla="*/ 11 w 58"/>
                <a:gd name="T3" fmla="*/ 58 h 58"/>
                <a:gd name="T4" fmla="*/ 58 w 58"/>
                <a:gd name="T5" fmla="*/ 7 h 58"/>
                <a:gd name="T6" fmla="*/ 50 w 58"/>
                <a:gd name="T7" fmla="*/ 0 h 58"/>
                <a:gd name="T8" fmla="*/ 0 w 58"/>
                <a:gd name="T9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0" y="46"/>
                  </a:moveTo>
                  <a:lnTo>
                    <a:pt x="11" y="58"/>
                  </a:lnTo>
                  <a:lnTo>
                    <a:pt x="58" y="7"/>
                  </a:lnTo>
                  <a:lnTo>
                    <a:pt x="5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16" name="Freeform 36"/>
            <p:cNvSpPr>
              <a:spLocks/>
            </p:cNvSpPr>
            <p:nvPr/>
          </p:nvSpPr>
          <p:spPr bwMode="auto">
            <a:xfrm>
              <a:off x="2505075" y="2736851"/>
              <a:ext cx="57150" cy="68263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1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17" name="Group 216"/>
          <p:cNvGrpSpPr/>
          <p:nvPr/>
        </p:nvGrpSpPr>
        <p:grpSpPr>
          <a:xfrm>
            <a:off x="2383666" y="2562670"/>
            <a:ext cx="287143" cy="433527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218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5457668" y="1265250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221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22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3810628" y="2023788"/>
            <a:ext cx="501089" cy="425080"/>
            <a:chOff x="1112838" y="3203576"/>
            <a:chExt cx="282575" cy="239712"/>
          </a:xfrm>
          <a:solidFill>
            <a:schemeClr val="bg1">
              <a:lumMod val="65000"/>
            </a:schemeClr>
          </a:solidFill>
        </p:grpSpPr>
        <p:sp>
          <p:nvSpPr>
            <p:cNvPr id="224" name="Freeform 12"/>
            <p:cNvSpPr>
              <a:spLocks/>
            </p:cNvSpPr>
            <p:nvPr/>
          </p:nvSpPr>
          <p:spPr bwMode="auto">
            <a:xfrm>
              <a:off x="1201738" y="3343276"/>
              <a:ext cx="50800" cy="50800"/>
            </a:xfrm>
            <a:custGeom>
              <a:avLst/>
              <a:gdLst>
                <a:gd name="T0" fmla="*/ 32 w 32"/>
                <a:gd name="T1" fmla="*/ 18 h 32"/>
                <a:gd name="T2" fmla="*/ 15 w 32"/>
                <a:gd name="T3" fmla="*/ 0 h 32"/>
                <a:gd name="T4" fmla="*/ 15 w 32"/>
                <a:gd name="T5" fmla="*/ 0 h 32"/>
                <a:gd name="T6" fmla="*/ 0 w 32"/>
                <a:gd name="T7" fmla="*/ 32 h 32"/>
                <a:gd name="T8" fmla="*/ 32 w 32"/>
                <a:gd name="T9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2" y="18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0" y="32"/>
                  </a:lnTo>
                  <a:lnTo>
                    <a:pt x="3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25" name="Rectangle 13"/>
            <p:cNvSpPr>
              <a:spLocks noChangeArrowheads="1"/>
            </p:cNvSpPr>
            <p:nvPr/>
          </p:nvSpPr>
          <p:spPr bwMode="auto">
            <a:xfrm>
              <a:off x="1252538" y="33718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26" name="Freeform 14"/>
            <p:cNvSpPr>
              <a:spLocks/>
            </p:cNvSpPr>
            <p:nvPr/>
          </p:nvSpPr>
          <p:spPr bwMode="auto">
            <a:xfrm>
              <a:off x="1231900" y="3219451"/>
              <a:ext cx="127000" cy="127000"/>
            </a:xfrm>
            <a:custGeom>
              <a:avLst/>
              <a:gdLst>
                <a:gd name="T0" fmla="*/ 73 w 80"/>
                <a:gd name="T1" fmla="*/ 0 h 80"/>
                <a:gd name="T2" fmla="*/ 0 w 80"/>
                <a:gd name="T3" fmla="*/ 73 h 80"/>
                <a:gd name="T4" fmla="*/ 7 w 80"/>
                <a:gd name="T5" fmla="*/ 80 h 80"/>
                <a:gd name="T6" fmla="*/ 80 w 80"/>
                <a:gd name="T7" fmla="*/ 8 h 80"/>
                <a:gd name="T8" fmla="*/ 73 w 8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73" y="0"/>
                  </a:moveTo>
                  <a:lnTo>
                    <a:pt x="0" y="73"/>
                  </a:lnTo>
                  <a:lnTo>
                    <a:pt x="7" y="80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27" name="Freeform 15"/>
            <p:cNvSpPr>
              <a:spLocks/>
            </p:cNvSpPr>
            <p:nvPr/>
          </p:nvSpPr>
          <p:spPr bwMode="auto">
            <a:xfrm>
              <a:off x="1249363" y="3236913"/>
              <a:ext cx="128588" cy="128588"/>
            </a:xfrm>
            <a:custGeom>
              <a:avLst/>
              <a:gdLst>
                <a:gd name="T0" fmla="*/ 0 w 81"/>
                <a:gd name="T1" fmla="*/ 74 h 81"/>
                <a:gd name="T2" fmla="*/ 7 w 81"/>
                <a:gd name="T3" fmla="*/ 81 h 81"/>
                <a:gd name="T4" fmla="*/ 81 w 81"/>
                <a:gd name="T5" fmla="*/ 9 h 81"/>
                <a:gd name="T6" fmla="*/ 74 w 81"/>
                <a:gd name="T7" fmla="*/ 0 h 81"/>
                <a:gd name="T8" fmla="*/ 0 w 81"/>
                <a:gd name="T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0" y="74"/>
                  </a:moveTo>
                  <a:lnTo>
                    <a:pt x="7" y="81"/>
                  </a:lnTo>
                  <a:lnTo>
                    <a:pt x="81" y="9"/>
                  </a:lnTo>
                  <a:lnTo>
                    <a:pt x="74" y="0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28" name="Freeform 16"/>
            <p:cNvSpPr>
              <a:spLocks/>
            </p:cNvSpPr>
            <p:nvPr/>
          </p:nvSpPr>
          <p:spPr bwMode="auto">
            <a:xfrm>
              <a:off x="1355725" y="3203576"/>
              <a:ext cx="39688" cy="38100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29" name="Freeform 17"/>
            <p:cNvSpPr>
              <a:spLocks/>
            </p:cNvSpPr>
            <p:nvPr/>
          </p:nvSpPr>
          <p:spPr bwMode="auto">
            <a:xfrm>
              <a:off x="1112838" y="3208338"/>
              <a:ext cx="238125" cy="234950"/>
            </a:xfrm>
            <a:custGeom>
              <a:avLst/>
              <a:gdLst>
                <a:gd name="T0" fmla="*/ 132 w 150"/>
                <a:gd name="T1" fmla="*/ 131 h 148"/>
                <a:gd name="T2" fmla="*/ 18 w 150"/>
                <a:gd name="T3" fmla="*/ 131 h 148"/>
                <a:gd name="T4" fmla="*/ 18 w 150"/>
                <a:gd name="T5" fmla="*/ 18 h 148"/>
                <a:gd name="T6" fmla="*/ 124 w 150"/>
                <a:gd name="T7" fmla="*/ 18 h 148"/>
                <a:gd name="T8" fmla="*/ 144 w 150"/>
                <a:gd name="T9" fmla="*/ 0 h 148"/>
                <a:gd name="T10" fmla="*/ 0 w 150"/>
                <a:gd name="T11" fmla="*/ 0 h 148"/>
                <a:gd name="T12" fmla="*/ 0 w 150"/>
                <a:gd name="T13" fmla="*/ 148 h 148"/>
                <a:gd name="T14" fmla="*/ 150 w 150"/>
                <a:gd name="T15" fmla="*/ 148 h 148"/>
                <a:gd name="T16" fmla="*/ 150 w 150"/>
                <a:gd name="T17" fmla="*/ 55 h 148"/>
                <a:gd name="T18" fmla="*/ 132 w 150"/>
                <a:gd name="T19" fmla="*/ 73 h 148"/>
                <a:gd name="T20" fmla="*/ 132 w 150"/>
                <a:gd name="T21" fmla="*/ 1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48">
                  <a:moveTo>
                    <a:pt x="132" y="131"/>
                  </a:moveTo>
                  <a:lnTo>
                    <a:pt x="18" y="131"/>
                  </a:lnTo>
                  <a:lnTo>
                    <a:pt x="18" y="18"/>
                  </a:lnTo>
                  <a:lnTo>
                    <a:pt x="124" y="18"/>
                  </a:lnTo>
                  <a:lnTo>
                    <a:pt x="14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150" y="148"/>
                  </a:lnTo>
                  <a:lnTo>
                    <a:pt x="150" y="55"/>
                  </a:lnTo>
                  <a:lnTo>
                    <a:pt x="132" y="73"/>
                  </a:lnTo>
                  <a:lnTo>
                    <a:pt x="132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230" name="Freeform 33"/>
          <p:cNvSpPr>
            <a:spLocks noEditPoints="1"/>
          </p:cNvSpPr>
          <p:nvPr/>
        </p:nvSpPr>
        <p:spPr bwMode="auto">
          <a:xfrm>
            <a:off x="5362255" y="2190517"/>
            <a:ext cx="316605" cy="215561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31" name="Freeform 33"/>
          <p:cNvSpPr>
            <a:spLocks noEditPoints="1"/>
          </p:cNvSpPr>
          <p:nvPr/>
        </p:nvSpPr>
        <p:spPr bwMode="auto">
          <a:xfrm>
            <a:off x="3499761" y="2858557"/>
            <a:ext cx="529240" cy="360333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32" name="Freeform 33"/>
          <p:cNvSpPr>
            <a:spLocks noEditPoints="1"/>
          </p:cNvSpPr>
          <p:nvPr/>
        </p:nvSpPr>
        <p:spPr bwMode="auto">
          <a:xfrm>
            <a:off x="7757732" y="2621434"/>
            <a:ext cx="529240" cy="360333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33" name="Freeform 33"/>
          <p:cNvSpPr>
            <a:spLocks noEditPoints="1"/>
          </p:cNvSpPr>
          <p:nvPr/>
        </p:nvSpPr>
        <p:spPr bwMode="auto">
          <a:xfrm>
            <a:off x="9000315" y="2170142"/>
            <a:ext cx="529240" cy="360333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34" name="Freeform 33"/>
          <p:cNvSpPr>
            <a:spLocks noEditPoints="1"/>
          </p:cNvSpPr>
          <p:nvPr/>
        </p:nvSpPr>
        <p:spPr bwMode="auto">
          <a:xfrm>
            <a:off x="9416940" y="3988849"/>
            <a:ext cx="529240" cy="360333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35" name="Freeform 33"/>
          <p:cNvSpPr>
            <a:spLocks noEditPoints="1"/>
          </p:cNvSpPr>
          <p:nvPr/>
        </p:nvSpPr>
        <p:spPr bwMode="auto">
          <a:xfrm>
            <a:off x="6772580" y="3762066"/>
            <a:ext cx="529240" cy="360333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236" name="Group 235"/>
          <p:cNvGrpSpPr/>
          <p:nvPr/>
        </p:nvGrpSpPr>
        <p:grpSpPr>
          <a:xfrm>
            <a:off x="3916112" y="3240297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237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38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7068516" y="3050754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240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41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6534735" y="2279026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243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44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245" name="Freeform 32"/>
          <p:cNvSpPr>
            <a:spLocks/>
          </p:cNvSpPr>
          <p:nvPr/>
        </p:nvSpPr>
        <p:spPr bwMode="auto">
          <a:xfrm>
            <a:off x="3424030" y="3247590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46" name="Freeform 32"/>
          <p:cNvSpPr>
            <a:spLocks/>
          </p:cNvSpPr>
          <p:nvPr/>
        </p:nvSpPr>
        <p:spPr bwMode="auto">
          <a:xfrm>
            <a:off x="6832306" y="4214912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247" name="Group 246"/>
          <p:cNvGrpSpPr/>
          <p:nvPr/>
        </p:nvGrpSpPr>
        <p:grpSpPr>
          <a:xfrm>
            <a:off x="7356579" y="2699655"/>
            <a:ext cx="385671" cy="391299"/>
            <a:chOff x="2360613" y="2686051"/>
            <a:chExt cx="217488" cy="220662"/>
          </a:xfrm>
          <a:solidFill>
            <a:schemeClr val="bg1">
              <a:lumMod val="65000"/>
            </a:schemeClr>
          </a:solidFill>
        </p:grpSpPr>
        <p:sp>
          <p:nvSpPr>
            <p:cNvPr id="248" name="Freeform 34"/>
            <p:cNvSpPr>
              <a:spLocks noEditPoints="1"/>
            </p:cNvSpPr>
            <p:nvPr/>
          </p:nvSpPr>
          <p:spPr bwMode="auto">
            <a:xfrm>
              <a:off x="2427288" y="2686051"/>
              <a:ext cx="150813" cy="150813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2 w 79"/>
                <a:gd name="T5" fmla="*/ 63 h 79"/>
                <a:gd name="T6" fmla="*/ 12 w 79"/>
                <a:gd name="T7" fmla="*/ 63 h 79"/>
                <a:gd name="T8" fmla="*/ 17 w 79"/>
                <a:gd name="T9" fmla="*/ 68 h 79"/>
                <a:gd name="T10" fmla="*/ 65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9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1" y="27"/>
                    <a:pt x="0" y="48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5"/>
                    <a:pt x="15" y="66"/>
                    <a:pt x="17" y="68"/>
                  </a:cubicBezTo>
                  <a:cubicBezTo>
                    <a:pt x="31" y="79"/>
                    <a:pt x="52" y="78"/>
                    <a:pt x="65" y="65"/>
                  </a:cubicBezTo>
                  <a:cubicBezTo>
                    <a:pt x="79" y="51"/>
                    <a:pt x="79" y="28"/>
                    <a:pt x="65" y="14"/>
                  </a:cubicBezTo>
                  <a:close/>
                  <a:moveTo>
                    <a:pt x="58" y="59"/>
                  </a:moveTo>
                  <a:cubicBezTo>
                    <a:pt x="48" y="69"/>
                    <a:pt x="31" y="69"/>
                    <a:pt x="20" y="59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8" y="10"/>
                    <a:pt x="59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49" name="Freeform 35"/>
            <p:cNvSpPr>
              <a:spLocks/>
            </p:cNvSpPr>
            <p:nvPr/>
          </p:nvSpPr>
          <p:spPr bwMode="auto">
            <a:xfrm>
              <a:off x="2360613" y="2814638"/>
              <a:ext cx="92075" cy="92075"/>
            </a:xfrm>
            <a:custGeom>
              <a:avLst/>
              <a:gdLst>
                <a:gd name="T0" fmla="*/ 0 w 58"/>
                <a:gd name="T1" fmla="*/ 46 h 58"/>
                <a:gd name="T2" fmla="*/ 11 w 58"/>
                <a:gd name="T3" fmla="*/ 58 h 58"/>
                <a:gd name="T4" fmla="*/ 58 w 58"/>
                <a:gd name="T5" fmla="*/ 7 h 58"/>
                <a:gd name="T6" fmla="*/ 50 w 58"/>
                <a:gd name="T7" fmla="*/ 0 h 58"/>
                <a:gd name="T8" fmla="*/ 0 w 58"/>
                <a:gd name="T9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0" y="46"/>
                  </a:moveTo>
                  <a:lnTo>
                    <a:pt x="11" y="58"/>
                  </a:lnTo>
                  <a:lnTo>
                    <a:pt x="58" y="7"/>
                  </a:lnTo>
                  <a:lnTo>
                    <a:pt x="5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50" name="Freeform 36"/>
            <p:cNvSpPr>
              <a:spLocks/>
            </p:cNvSpPr>
            <p:nvPr/>
          </p:nvSpPr>
          <p:spPr bwMode="auto">
            <a:xfrm>
              <a:off x="2505075" y="2736851"/>
              <a:ext cx="57150" cy="68263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1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7034846" y="2664804"/>
            <a:ext cx="385671" cy="391299"/>
            <a:chOff x="2360613" y="2686051"/>
            <a:chExt cx="217488" cy="220662"/>
          </a:xfrm>
          <a:solidFill>
            <a:schemeClr val="bg1">
              <a:lumMod val="65000"/>
            </a:schemeClr>
          </a:solidFill>
        </p:grpSpPr>
        <p:sp>
          <p:nvSpPr>
            <p:cNvPr id="252" name="Freeform 34"/>
            <p:cNvSpPr>
              <a:spLocks noEditPoints="1"/>
            </p:cNvSpPr>
            <p:nvPr/>
          </p:nvSpPr>
          <p:spPr bwMode="auto">
            <a:xfrm>
              <a:off x="2427288" y="2686051"/>
              <a:ext cx="150813" cy="150813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2 w 79"/>
                <a:gd name="T5" fmla="*/ 63 h 79"/>
                <a:gd name="T6" fmla="*/ 12 w 79"/>
                <a:gd name="T7" fmla="*/ 63 h 79"/>
                <a:gd name="T8" fmla="*/ 17 w 79"/>
                <a:gd name="T9" fmla="*/ 68 h 79"/>
                <a:gd name="T10" fmla="*/ 65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9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1" y="27"/>
                    <a:pt x="0" y="48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5"/>
                    <a:pt x="15" y="66"/>
                    <a:pt x="17" y="68"/>
                  </a:cubicBezTo>
                  <a:cubicBezTo>
                    <a:pt x="31" y="79"/>
                    <a:pt x="52" y="78"/>
                    <a:pt x="65" y="65"/>
                  </a:cubicBezTo>
                  <a:cubicBezTo>
                    <a:pt x="79" y="51"/>
                    <a:pt x="79" y="28"/>
                    <a:pt x="65" y="14"/>
                  </a:cubicBezTo>
                  <a:close/>
                  <a:moveTo>
                    <a:pt x="58" y="59"/>
                  </a:moveTo>
                  <a:cubicBezTo>
                    <a:pt x="48" y="69"/>
                    <a:pt x="31" y="69"/>
                    <a:pt x="20" y="59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8" y="10"/>
                    <a:pt x="59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53" name="Freeform 35"/>
            <p:cNvSpPr>
              <a:spLocks/>
            </p:cNvSpPr>
            <p:nvPr/>
          </p:nvSpPr>
          <p:spPr bwMode="auto">
            <a:xfrm>
              <a:off x="2360613" y="2814638"/>
              <a:ext cx="92075" cy="92075"/>
            </a:xfrm>
            <a:custGeom>
              <a:avLst/>
              <a:gdLst>
                <a:gd name="T0" fmla="*/ 0 w 58"/>
                <a:gd name="T1" fmla="*/ 46 h 58"/>
                <a:gd name="T2" fmla="*/ 11 w 58"/>
                <a:gd name="T3" fmla="*/ 58 h 58"/>
                <a:gd name="T4" fmla="*/ 58 w 58"/>
                <a:gd name="T5" fmla="*/ 7 h 58"/>
                <a:gd name="T6" fmla="*/ 50 w 58"/>
                <a:gd name="T7" fmla="*/ 0 h 58"/>
                <a:gd name="T8" fmla="*/ 0 w 58"/>
                <a:gd name="T9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0" y="46"/>
                  </a:moveTo>
                  <a:lnTo>
                    <a:pt x="11" y="58"/>
                  </a:lnTo>
                  <a:lnTo>
                    <a:pt x="58" y="7"/>
                  </a:lnTo>
                  <a:lnTo>
                    <a:pt x="5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54" name="Freeform 36"/>
            <p:cNvSpPr>
              <a:spLocks/>
            </p:cNvSpPr>
            <p:nvPr/>
          </p:nvSpPr>
          <p:spPr bwMode="auto">
            <a:xfrm>
              <a:off x="2505075" y="2736851"/>
              <a:ext cx="57150" cy="68263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1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55" name="Group 254"/>
          <p:cNvGrpSpPr/>
          <p:nvPr/>
        </p:nvGrpSpPr>
        <p:grpSpPr>
          <a:xfrm>
            <a:off x="5034843" y="1334290"/>
            <a:ext cx="385671" cy="391299"/>
            <a:chOff x="2360613" y="2686051"/>
            <a:chExt cx="217488" cy="220662"/>
          </a:xfrm>
          <a:solidFill>
            <a:schemeClr val="bg1">
              <a:lumMod val="65000"/>
            </a:schemeClr>
          </a:solidFill>
        </p:grpSpPr>
        <p:sp>
          <p:nvSpPr>
            <p:cNvPr id="256" name="Freeform 34"/>
            <p:cNvSpPr>
              <a:spLocks noEditPoints="1"/>
            </p:cNvSpPr>
            <p:nvPr/>
          </p:nvSpPr>
          <p:spPr bwMode="auto">
            <a:xfrm>
              <a:off x="2427288" y="2686051"/>
              <a:ext cx="150813" cy="150813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2 w 79"/>
                <a:gd name="T5" fmla="*/ 63 h 79"/>
                <a:gd name="T6" fmla="*/ 12 w 79"/>
                <a:gd name="T7" fmla="*/ 63 h 79"/>
                <a:gd name="T8" fmla="*/ 17 w 79"/>
                <a:gd name="T9" fmla="*/ 68 h 79"/>
                <a:gd name="T10" fmla="*/ 65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9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1" y="27"/>
                    <a:pt x="0" y="48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5"/>
                    <a:pt x="15" y="66"/>
                    <a:pt x="17" y="68"/>
                  </a:cubicBezTo>
                  <a:cubicBezTo>
                    <a:pt x="31" y="79"/>
                    <a:pt x="52" y="78"/>
                    <a:pt x="65" y="65"/>
                  </a:cubicBezTo>
                  <a:cubicBezTo>
                    <a:pt x="79" y="51"/>
                    <a:pt x="79" y="28"/>
                    <a:pt x="65" y="14"/>
                  </a:cubicBezTo>
                  <a:close/>
                  <a:moveTo>
                    <a:pt x="58" y="59"/>
                  </a:moveTo>
                  <a:cubicBezTo>
                    <a:pt x="48" y="69"/>
                    <a:pt x="31" y="69"/>
                    <a:pt x="20" y="59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8" y="10"/>
                    <a:pt x="59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57" name="Freeform 35"/>
            <p:cNvSpPr>
              <a:spLocks/>
            </p:cNvSpPr>
            <p:nvPr/>
          </p:nvSpPr>
          <p:spPr bwMode="auto">
            <a:xfrm>
              <a:off x="2360613" y="2814638"/>
              <a:ext cx="92075" cy="92075"/>
            </a:xfrm>
            <a:custGeom>
              <a:avLst/>
              <a:gdLst>
                <a:gd name="T0" fmla="*/ 0 w 58"/>
                <a:gd name="T1" fmla="*/ 46 h 58"/>
                <a:gd name="T2" fmla="*/ 11 w 58"/>
                <a:gd name="T3" fmla="*/ 58 h 58"/>
                <a:gd name="T4" fmla="*/ 58 w 58"/>
                <a:gd name="T5" fmla="*/ 7 h 58"/>
                <a:gd name="T6" fmla="*/ 50 w 58"/>
                <a:gd name="T7" fmla="*/ 0 h 58"/>
                <a:gd name="T8" fmla="*/ 0 w 58"/>
                <a:gd name="T9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0" y="46"/>
                  </a:moveTo>
                  <a:lnTo>
                    <a:pt x="11" y="58"/>
                  </a:lnTo>
                  <a:lnTo>
                    <a:pt x="58" y="7"/>
                  </a:lnTo>
                  <a:lnTo>
                    <a:pt x="5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58" name="Freeform 36"/>
            <p:cNvSpPr>
              <a:spLocks/>
            </p:cNvSpPr>
            <p:nvPr/>
          </p:nvSpPr>
          <p:spPr bwMode="auto">
            <a:xfrm>
              <a:off x="2505075" y="2736851"/>
              <a:ext cx="57150" cy="68263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1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259" name="Freeform 54"/>
          <p:cNvSpPr>
            <a:spLocks noEditPoints="1"/>
          </p:cNvSpPr>
          <p:nvPr/>
        </p:nvSpPr>
        <p:spPr bwMode="auto">
          <a:xfrm>
            <a:off x="2973048" y="3044925"/>
            <a:ext cx="405579" cy="418663"/>
          </a:xfrm>
          <a:custGeom>
            <a:avLst/>
            <a:gdLst>
              <a:gd name="T0" fmla="*/ 83 w 130"/>
              <a:gd name="T1" fmla="*/ 92 h 134"/>
              <a:gd name="T2" fmla="*/ 128 w 130"/>
              <a:gd name="T3" fmla="*/ 26 h 134"/>
              <a:gd name="T4" fmla="*/ 128 w 130"/>
              <a:gd name="T5" fmla="*/ 21 h 134"/>
              <a:gd name="T6" fmla="*/ 118 w 130"/>
              <a:gd name="T7" fmla="*/ 10 h 134"/>
              <a:gd name="T8" fmla="*/ 112 w 130"/>
              <a:gd name="T9" fmla="*/ 10 h 134"/>
              <a:gd name="T10" fmla="*/ 107 w 130"/>
              <a:gd name="T11" fmla="*/ 15 h 134"/>
              <a:gd name="T12" fmla="*/ 101 w 130"/>
              <a:gd name="T13" fmla="*/ 16 h 134"/>
              <a:gd name="T14" fmla="*/ 102 w 130"/>
              <a:gd name="T15" fmla="*/ 0 h 134"/>
              <a:gd name="T16" fmla="*/ 28 w 130"/>
              <a:gd name="T17" fmla="*/ 0 h 134"/>
              <a:gd name="T18" fmla="*/ 28 w 130"/>
              <a:gd name="T19" fmla="*/ 16 h 134"/>
              <a:gd name="T20" fmla="*/ 23 w 130"/>
              <a:gd name="T21" fmla="*/ 15 h 134"/>
              <a:gd name="T22" fmla="*/ 18 w 130"/>
              <a:gd name="T23" fmla="*/ 10 h 134"/>
              <a:gd name="T24" fmla="*/ 12 w 130"/>
              <a:gd name="T25" fmla="*/ 10 h 134"/>
              <a:gd name="T26" fmla="*/ 1 w 130"/>
              <a:gd name="T27" fmla="*/ 21 h 134"/>
              <a:gd name="T28" fmla="*/ 1 w 130"/>
              <a:gd name="T29" fmla="*/ 26 h 134"/>
              <a:gd name="T30" fmla="*/ 47 w 130"/>
              <a:gd name="T31" fmla="*/ 92 h 134"/>
              <a:gd name="T32" fmla="*/ 59 w 130"/>
              <a:gd name="T33" fmla="*/ 97 h 134"/>
              <a:gd name="T34" fmla="*/ 59 w 130"/>
              <a:gd name="T35" fmla="*/ 103 h 134"/>
              <a:gd name="T36" fmla="*/ 54 w 130"/>
              <a:gd name="T37" fmla="*/ 105 h 134"/>
              <a:gd name="T38" fmla="*/ 59 w 130"/>
              <a:gd name="T39" fmla="*/ 108 h 134"/>
              <a:gd name="T40" fmla="*/ 59 w 130"/>
              <a:gd name="T41" fmla="*/ 114 h 134"/>
              <a:gd name="T42" fmla="*/ 55 w 130"/>
              <a:gd name="T43" fmla="*/ 119 h 134"/>
              <a:gd name="T44" fmla="*/ 49 w 130"/>
              <a:gd name="T45" fmla="*/ 124 h 134"/>
              <a:gd name="T46" fmla="*/ 44 w 130"/>
              <a:gd name="T47" fmla="*/ 129 h 134"/>
              <a:gd name="T48" fmla="*/ 49 w 130"/>
              <a:gd name="T49" fmla="*/ 134 h 134"/>
              <a:gd name="T50" fmla="*/ 80 w 130"/>
              <a:gd name="T51" fmla="*/ 134 h 134"/>
              <a:gd name="T52" fmla="*/ 86 w 130"/>
              <a:gd name="T53" fmla="*/ 129 h 134"/>
              <a:gd name="T54" fmla="*/ 80 w 130"/>
              <a:gd name="T55" fmla="*/ 124 h 134"/>
              <a:gd name="T56" fmla="*/ 75 w 130"/>
              <a:gd name="T57" fmla="*/ 118 h 134"/>
              <a:gd name="T58" fmla="*/ 70 w 130"/>
              <a:gd name="T59" fmla="*/ 114 h 134"/>
              <a:gd name="T60" fmla="*/ 70 w 130"/>
              <a:gd name="T61" fmla="*/ 108 h 134"/>
              <a:gd name="T62" fmla="*/ 75 w 130"/>
              <a:gd name="T63" fmla="*/ 105 h 134"/>
              <a:gd name="T64" fmla="*/ 70 w 130"/>
              <a:gd name="T65" fmla="*/ 103 h 134"/>
              <a:gd name="T66" fmla="*/ 70 w 130"/>
              <a:gd name="T67" fmla="*/ 97 h 134"/>
              <a:gd name="T68" fmla="*/ 83 w 130"/>
              <a:gd name="T69" fmla="*/ 92 h 134"/>
              <a:gd name="T70" fmla="*/ 102 w 130"/>
              <a:gd name="T71" fmla="*/ 21 h 134"/>
              <a:gd name="T72" fmla="*/ 107 w 130"/>
              <a:gd name="T73" fmla="*/ 21 h 134"/>
              <a:gd name="T74" fmla="*/ 113 w 130"/>
              <a:gd name="T75" fmla="*/ 16 h 134"/>
              <a:gd name="T76" fmla="*/ 118 w 130"/>
              <a:gd name="T77" fmla="*/ 21 h 134"/>
              <a:gd name="T78" fmla="*/ 118 w 130"/>
              <a:gd name="T79" fmla="*/ 26 h 134"/>
              <a:gd name="T80" fmla="*/ 91 w 130"/>
              <a:gd name="T81" fmla="*/ 71 h 134"/>
              <a:gd name="T82" fmla="*/ 102 w 130"/>
              <a:gd name="T83" fmla="*/ 21 h 134"/>
              <a:gd name="T84" fmla="*/ 37 w 130"/>
              <a:gd name="T85" fmla="*/ 72 h 134"/>
              <a:gd name="T86" fmla="*/ 10 w 130"/>
              <a:gd name="T87" fmla="*/ 27 h 134"/>
              <a:gd name="T88" fmla="*/ 10 w 130"/>
              <a:gd name="T89" fmla="*/ 22 h 134"/>
              <a:gd name="T90" fmla="*/ 15 w 130"/>
              <a:gd name="T91" fmla="*/ 16 h 134"/>
              <a:gd name="T92" fmla="*/ 21 w 130"/>
              <a:gd name="T93" fmla="*/ 22 h 134"/>
              <a:gd name="T94" fmla="*/ 26 w 130"/>
              <a:gd name="T95" fmla="*/ 22 h 134"/>
              <a:gd name="T96" fmla="*/ 37 w 130"/>
              <a:gd name="T97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134">
                <a:moveTo>
                  <a:pt x="83" y="92"/>
                </a:moveTo>
                <a:cubicBezTo>
                  <a:pt x="130" y="63"/>
                  <a:pt x="128" y="26"/>
                  <a:pt x="128" y="26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21"/>
                  <a:pt x="128" y="10"/>
                  <a:pt x="118" y="10"/>
                </a:cubicBezTo>
                <a:cubicBezTo>
                  <a:pt x="115" y="10"/>
                  <a:pt x="112" y="10"/>
                  <a:pt x="112" y="10"/>
                </a:cubicBezTo>
                <a:cubicBezTo>
                  <a:pt x="107" y="10"/>
                  <a:pt x="107" y="15"/>
                  <a:pt x="107" y="15"/>
                </a:cubicBezTo>
                <a:cubicBezTo>
                  <a:pt x="107" y="15"/>
                  <a:pt x="105" y="16"/>
                  <a:pt x="101" y="16"/>
                </a:cubicBezTo>
                <a:cubicBezTo>
                  <a:pt x="101" y="12"/>
                  <a:pt x="102" y="0"/>
                  <a:pt x="102" y="0"/>
                </a:cubicBezTo>
                <a:cubicBezTo>
                  <a:pt x="56" y="6"/>
                  <a:pt x="28" y="0"/>
                  <a:pt x="28" y="0"/>
                </a:cubicBezTo>
                <a:cubicBezTo>
                  <a:pt x="28" y="16"/>
                  <a:pt x="28" y="16"/>
                  <a:pt x="28" y="16"/>
                </a:cubicBezTo>
                <a:cubicBezTo>
                  <a:pt x="24" y="16"/>
                  <a:pt x="23" y="15"/>
                  <a:pt x="23" y="15"/>
                </a:cubicBezTo>
                <a:cubicBezTo>
                  <a:pt x="23" y="15"/>
                  <a:pt x="22" y="10"/>
                  <a:pt x="18" y="10"/>
                </a:cubicBezTo>
                <a:cubicBezTo>
                  <a:pt x="18" y="10"/>
                  <a:pt x="15" y="10"/>
                  <a:pt x="12" y="10"/>
                </a:cubicBezTo>
                <a:cubicBezTo>
                  <a:pt x="2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7" y="92"/>
                </a:cubicBezTo>
                <a:cubicBezTo>
                  <a:pt x="47" y="92"/>
                  <a:pt x="52" y="97"/>
                  <a:pt x="59" y="97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2"/>
                  <a:pt x="54" y="105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5" y="119"/>
                </a:cubicBezTo>
                <a:cubicBezTo>
                  <a:pt x="55" y="124"/>
                  <a:pt x="49" y="124"/>
                  <a:pt x="49" y="124"/>
                </a:cubicBezTo>
                <a:cubicBezTo>
                  <a:pt x="49" y="124"/>
                  <a:pt x="44" y="125"/>
                  <a:pt x="44" y="129"/>
                </a:cubicBezTo>
                <a:cubicBezTo>
                  <a:pt x="44" y="129"/>
                  <a:pt x="43" y="134"/>
                  <a:pt x="49" y="134"/>
                </a:cubicBezTo>
                <a:cubicBezTo>
                  <a:pt x="57" y="134"/>
                  <a:pt x="80" y="134"/>
                  <a:pt x="80" y="134"/>
                </a:cubicBezTo>
                <a:cubicBezTo>
                  <a:pt x="85" y="134"/>
                  <a:pt x="86" y="129"/>
                  <a:pt x="86" y="129"/>
                </a:cubicBezTo>
                <a:cubicBezTo>
                  <a:pt x="86" y="129"/>
                  <a:pt x="86" y="124"/>
                  <a:pt x="80" y="124"/>
                </a:cubicBezTo>
                <a:cubicBezTo>
                  <a:pt x="75" y="124"/>
                  <a:pt x="75" y="118"/>
                  <a:pt x="75" y="118"/>
                </a:cubicBezTo>
                <a:cubicBezTo>
                  <a:pt x="75" y="118"/>
                  <a:pt x="70" y="119"/>
                  <a:pt x="70" y="114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5" y="109"/>
                  <a:pt x="75" y="105"/>
                </a:cubicBezTo>
                <a:cubicBezTo>
                  <a:pt x="75" y="102"/>
                  <a:pt x="70" y="103"/>
                  <a:pt x="70" y="103"/>
                </a:cubicBezTo>
                <a:cubicBezTo>
                  <a:pt x="70" y="97"/>
                  <a:pt x="70" y="97"/>
                  <a:pt x="70" y="97"/>
                </a:cubicBezTo>
                <a:cubicBezTo>
                  <a:pt x="75" y="97"/>
                  <a:pt x="79" y="95"/>
                  <a:pt x="83" y="92"/>
                </a:cubicBezTo>
                <a:close/>
                <a:moveTo>
                  <a:pt x="102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3" y="16"/>
                  <a:pt x="113" y="16"/>
                </a:cubicBezTo>
                <a:cubicBezTo>
                  <a:pt x="118" y="16"/>
                  <a:pt x="118" y="21"/>
                  <a:pt x="118" y="21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6"/>
                  <a:pt x="116" y="47"/>
                  <a:pt x="91" y="71"/>
                </a:cubicBezTo>
                <a:cubicBezTo>
                  <a:pt x="97" y="61"/>
                  <a:pt x="102" y="38"/>
                  <a:pt x="102" y="21"/>
                </a:cubicBezTo>
                <a:close/>
                <a:moveTo>
                  <a:pt x="37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6"/>
                  <a:pt x="15" y="16"/>
                </a:cubicBezTo>
                <a:cubicBezTo>
                  <a:pt x="15" y="16"/>
                  <a:pt x="15" y="22"/>
                  <a:pt x="21" y="22"/>
                </a:cubicBezTo>
                <a:cubicBezTo>
                  <a:pt x="21" y="22"/>
                  <a:pt x="25" y="22"/>
                  <a:pt x="26" y="22"/>
                </a:cubicBezTo>
                <a:cubicBezTo>
                  <a:pt x="26" y="39"/>
                  <a:pt x="31" y="62"/>
                  <a:pt x="37" y="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60" name="Freeform 54"/>
          <p:cNvSpPr>
            <a:spLocks noEditPoints="1"/>
          </p:cNvSpPr>
          <p:nvPr/>
        </p:nvSpPr>
        <p:spPr bwMode="auto">
          <a:xfrm>
            <a:off x="8539135" y="2254936"/>
            <a:ext cx="405579" cy="418663"/>
          </a:xfrm>
          <a:custGeom>
            <a:avLst/>
            <a:gdLst>
              <a:gd name="T0" fmla="*/ 83 w 130"/>
              <a:gd name="T1" fmla="*/ 92 h 134"/>
              <a:gd name="T2" fmla="*/ 128 w 130"/>
              <a:gd name="T3" fmla="*/ 26 h 134"/>
              <a:gd name="T4" fmla="*/ 128 w 130"/>
              <a:gd name="T5" fmla="*/ 21 h 134"/>
              <a:gd name="T6" fmla="*/ 118 w 130"/>
              <a:gd name="T7" fmla="*/ 10 h 134"/>
              <a:gd name="T8" fmla="*/ 112 w 130"/>
              <a:gd name="T9" fmla="*/ 10 h 134"/>
              <a:gd name="T10" fmla="*/ 107 w 130"/>
              <a:gd name="T11" fmla="*/ 15 h 134"/>
              <a:gd name="T12" fmla="*/ 101 w 130"/>
              <a:gd name="T13" fmla="*/ 16 h 134"/>
              <a:gd name="T14" fmla="*/ 102 w 130"/>
              <a:gd name="T15" fmla="*/ 0 h 134"/>
              <a:gd name="T16" fmla="*/ 28 w 130"/>
              <a:gd name="T17" fmla="*/ 0 h 134"/>
              <a:gd name="T18" fmla="*/ 28 w 130"/>
              <a:gd name="T19" fmla="*/ 16 h 134"/>
              <a:gd name="T20" fmla="*/ 23 w 130"/>
              <a:gd name="T21" fmla="*/ 15 h 134"/>
              <a:gd name="T22" fmla="*/ 18 w 130"/>
              <a:gd name="T23" fmla="*/ 10 h 134"/>
              <a:gd name="T24" fmla="*/ 12 w 130"/>
              <a:gd name="T25" fmla="*/ 10 h 134"/>
              <a:gd name="T26" fmla="*/ 1 w 130"/>
              <a:gd name="T27" fmla="*/ 21 h 134"/>
              <a:gd name="T28" fmla="*/ 1 w 130"/>
              <a:gd name="T29" fmla="*/ 26 h 134"/>
              <a:gd name="T30" fmla="*/ 47 w 130"/>
              <a:gd name="T31" fmla="*/ 92 h 134"/>
              <a:gd name="T32" fmla="*/ 59 w 130"/>
              <a:gd name="T33" fmla="*/ 97 h 134"/>
              <a:gd name="T34" fmla="*/ 59 w 130"/>
              <a:gd name="T35" fmla="*/ 103 h 134"/>
              <a:gd name="T36" fmla="*/ 54 w 130"/>
              <a:gd name="T37" fmla="*/ 105 h 134"/>
              <a:gd name="T38" fmla="*/ 59 w 130"/>
              <a:gd name="T39" fmla="*/ 108 h 134"/>
              <a:gd name="T40" fmla="*/ 59 w 130"/>
              <a:gd name="T41" fmla="*/ 114 h 134"/>
              <a:gd name="T42" fmla="*/ 55 w 130"/>
              <a:gd name="T43" fmla="*/ 119 h 134"/>
              <a:gd name="T44" fmla="*/ 49 w 130"/>
              <a:gd name="T45" fmla="*/ 124 h 134"/>
              <a:gd name="T46" fmla="*/ 44 w 130"/>
              <a:gd name="T47" fmla="*/ 129 h 134"/>
              <a:gd name="T48" fmla="*/ 49 w 130"/>
              <a:gd name="T49" fmla="*/ 134 h 134"/>
              <a:gd name="T50" fmla="*/ 80 w 130"/>
              <a:gd name="T51" fmla="*/ 134 h 134"/>
              <a:gd name="T52" fmla="*/ 86 w 130"/>
              <a:gd name="T53" fmla="*/ 129 h 134"/>
              <a:gd name="T54" fmla="*/ 80 w 130"/>
              <a:gd name="T55" fmla="*/ 124 h 134"/>
              <a:gd name="T56" fmla="*/ 75 w 130"/>
              <a:gd name="T57" fmla="*/ 118 h 134"/>
              <a:gd name="T58" fmla="*/ 70 w 130"/>
              <a:gd name="T59" fmla="*/ 114 h 134"/>
              <a:gd name="T60" fmla="*/ 70 w 130"/>
              <a:gd name="T61" fmla="*/ 108 h 134"/>
              <a:gd name="T62" fmla="*/ 75 w 130"/>
              <a:gd name="T63" fmla="*/ 105 h 134"/>
              <a:gd name="T64" fmla="*/ 70 w 130"/>
              <a:gd name="T65" fmla="*/ 103 h 134"/>
              <a:gd name="T66" fmla="*/ 70 w 130"/>
              <a:gd name="T67" fmla="*/ 97 h 134"/>
              <a:gd name="T68" fmla="*/ 83 w 130"/>
              <a:gd name="T69" fmla="*/ 92 h 134"/>
              <a:gd name="T70" fmla="*/ 102 w 130"/>
              <a:gd name="T71" fmla="*/ 21 h 134"/>
              <a:gd name="T72" fmla="*/ 107 w 130"/>
              <a:gd name="T73" fmla="*/ 21 h 134"/>
              <a:gd name="T74" fmla="*/ 113 w 130"/>
              <a:gd name="T75" fmla="*/ 16 h 134"/>
              <a:gd name="T76" fmla="*/ 118 w 130"/>
              <a:gd name="T77" fmla="*/ 21 h 134"/>
              <a:gd name="T78" fmla="*/ 118 w 130"/>
              <a:gd name="T79" fmla="*/ 26 h 134"/>
              <a:gd name="T80" fmla="*/ 91 w 130"/>
              <a:gd name="T81" fmla="*/ 71 h 134"/>
              <a:gd name="T82" fmla="*/ 102 w 130"/>
              <a:gd name="T83" fmla="*/ 21 h 134"/>
              <a:gd name="T84" fmla="*/ 37 w 130"/>
              <a:gd name="T85" fmla="*/ 72 h 134"/>
              <a:gd name="T86" fmla="*/ 10 w 130"/>
              <a:gd name="T87" fmla="*/ 27 h 134"/>
              <a:gd name="T88" fmla="*/ 10 w 130"/>
              <a:gd name="T89" fmla="*/ 22 h 134"/>
              <a:gd name="T90" fmla="*/ 15 w 130"/>
              <a:gd name="T91" fmla="*/ 16 h 134"/>
              <a:gd name="T92" fmla="*/ 21 w 130"/>
              <a:gd name="T93" fmla="*/ 22 h 134"/>
              <a:gd name="T94" fmla="*/ 26 w 130"/>
              <a:gd name="T95" fmla="*/ 22 h 134"/>
              <a:gd name="T96" fmla="*/ 37 w 130"/>
              <a:gd name="T97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134">
                <a:moveTo>
                  <a:pt x="83" y="92"/>
                </a:moveTo>
                <a:cubicBezTo>
                  <a:pt x="130" y="63"/>
                  <a:pt x="128" y="26"/>
                  <a:pt x="128" y="26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21"/>
                  <a:pt x="128" y="10"/>
                  <a:pt x="118" y="10"/>
                </a:cubicBezTo>
                <a:cubicBezTo>
                  <a:pt x="115" y="10"/>
                  <a:pt x="112" y="10"/>
                  <a:pt x="112" y="10"/>
                </a:cubicBezTo>
                <a:cubicBezTo>
                  <a:pt x="107" y="10"/>
                  <a:pt x="107" y="15"/>
                  <a:pt x="107" y="15"/>
                </a:cubicBezTo>
                <a:cubicBezTo>
                  <a:pt x="107" y="15"/>
                  <a:pt x="105" y="16"/>
                  <a:pt x="101" y="16"/>
                </a:cubicBezTo>
                <a:cubicBezTo>
                  <a:pt x="101" y="12"/>
                  <a:pt x="102" y="0"/>
                  <a:pt x="102" y="0"/>
                </a:cubicBezTo>
                <a:cubicBezTo>
                  <a:pt x="56" y="6"/>
                  <a:pt x="28" y="0"/>
                  <a:pt x="28" y="0"/>
                </a:cubicBezTo>
                <a:cubicBezTo>
                  <a:pt x="28" y="16"/>
                  <a:pt x="28" y="16"/>
                  <a:pt x="28" y="16"/>
                </a:cubicBezTo>
                <a:cubicBezTo>
                  <a:pt x="24" y="16"/>
                  <a:pt x="23" y="15"/>
                  <a:pt x="23" y="15"/>
                </a:cubicBezTo>
                <a:cubicBezTo>
                  <a:pt x="23" y="15"/>
                  <a:pt x="22" y="10"/>
                  <a:pt x="18" y="10"/>
                </a:cubicBezTo>
                <a:cubicBezTo>
                  <a:pt x="18" y="10"/>
                  <a:pt x="15" y="10"/>
                  <a:pt x="12" y="10"/>
                </a:cubicBezTo>
                <a:cubicBezTo>
                  <a:pt x="2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7" y="92"/>
                </a:cubicBezTo>
                <a:cubicBezTo>
                  <a:pt x="47" y="92"/>
                  <a:pt x="52" y="97"/>
                  <a:pt x="59" y="97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2"/>
                  <a:pt x="54" y="105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5" y="119"/>
                </a:cubicBezTo>
                <a:cubicBezTo>
                  <a:pt x="55" y="124"/>
                  <a:pt x="49" y="124"/>
                  <a:pt x="49" y="124"/>
                </a:cubicBezTo>
                <a:cubicBezTo>
                  <a:pt x="49" y="124"/>
                  <a:pt x="44" y="125"/>
                  <a:pt x="44" y="129"/>
                </a:cubicBezTo>
                <a:cubicBezTo>
                  <a:pt x="44" y="129"/>
                  <a:pt x="43" y="134"/>
                  <a:pt x="49" y="134"/>
                </a:cubicBezTo>
                <a:cubicBezTo>
                  <a:pt x="57" y="134"/>
                  <a:pt x="80" y="134"/>
                  <a:pt x="80" y="134"/>
                </a:cubicBezTo>
                <a:cubicBezTo>
                  <a:pt x="85" y="134"/>
                  <a:pt x="86" y="129"/>
                  <a:pt x="86" y="129"/>
                </a:cubicBezTo>
                <a:cubicBezTo>
                  <a:pt x="86" y="129"/>
                  <a:pt x="86" y="124"/>
                  <a:pt x="80" y="124"/>
                </a:cubicBezTo>
                <a:cubicBezTo>
                  <a:pt x="75" y="124"/>
                  <a:pt x="75" y="118"/>
                  <a:pt x="75" y="118"/>
                </a:cubicBezTo>
                <a:cubicBezTo>
                  <a:pt x="75" y="118"/>
                  <a:pt x="70" y="119"/>
                  <a:pt x="70" y="114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5" y="109"/>
                  <a:pt x="75" y="105"/>
                </a:cubicBezTo>
                <a:cubicBezTo>
                  <a:pt x="75" y="102"/>
                  <a:pt x="70" y="103"/>
                  <a:pt x="70" y="103"/>
                </a:cubicBezTo>
                <a:cubicBezTo>
                  <a:pt x="70" y="97"/>
                  <a:pt x="70" y="97"/>
                  <a:pt x="70" y="97"/>
                </a:cubicBezTo>
                <a:cubicBezTo>
                  <a:pt x="75" y="97"/>
                  <a:pt x="79" y="95"/>
                  <a:pt x="83" y="92"/>
                </a:cubicBezTo>
                <a:close/>
                <a:moveTo>
                  <a:pt x="102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3" y="16"/>
                  <a:pt x="113" y="16"/>
                </a:cubicBezTo>
                <a:cubicBezTo>
                  <a:pt x="118" y="16"/>
                  <a:pt x="118" y="21"/>
                  <a:pt x="118" y="21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6"/>
                  <a:pt x="116" y="47"/>
                  <a:pt x="91" y="71"/>
                </a:cubicBezTo>
                <a:cubicBezTo>
                  <a:pt x="97" y="61"/>
                  <a:pt x="102" y="38"/>
                  <a:pt x="102" y="21"/>
                </a:cubicBezTo>
                <a:close/>
                <a:moveTo>
                  <a:pt x="37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6"/>
                  <a:pt x="15" y="16"/>
                </a:cubicBezTo>
                <a:cubicBezTo>
                  <a:pt x="15" y="16"/>
                  <a:pt x="15" y="22"/>
                  <a:pt x="21" y="22"/>
                </a:cubicBezTo>
                <a:cubicBezTo>
                  <a:pt x="21" y="22"/>
                  <a:pt x="25" y="22"/>
                  <a:pt x="26" y="22"/>
                </a:cubicBezTo>
                <a:cubicBezTo>
                  <a:pt x="26" y="39"/>
                  <a:pt x="31" y="62"/>
                  <a:pt x="37" y="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61" name="Freeform 54"/>
          <p:cNvSpPr>
            <a:spLocks noEditPoints="1"/>
          </p:cNvSpPr>
          <p:nvPr/>
        </p:nvSpPr>
        <p:spPr bwMode="auto">
          <a:xfrm>
            <a:off x="6525887" y="2776792"/>
            <a:ext cx="405579" cy="418663"/>
          </a:xfrm>
          <a:custGeom>
            <a:avLst/>
            <a:gdLst>
              <a:gd name="T0" fmla="*/ 83 w 130"/>
              <a:gd name="T1" fmla="*/ 92 h 134"/>
              <a:gd name="T2" fmla="*/ 128 w 130"/>
              <a:gd name="T3" fmla="*/ 26 h 134"/>
              <a:gd name="T4" fmla="*/ 128 w 130"/>
              <a:gd name="T5" fmla="*/ 21 h 134"/>
              <a:gd name="T6" fmla="*/ 118 w 130"/>
              <a:gd name="T7" fmla="*/ 10 h 134"/>
              <a:gd name="T8" fmla="*/ 112 w 130"/>
              <a:gd name="T9" fmla="*/ 10 h 134"/>
              <a:gd name="T10" fmla="*/ 107 w 130"/>
              <a:gd name="T11" fmla="*/ 15 h 134"/>
              <a:gd name="T12" fmla="*/ 101 w 130"/>
              <a:gd name="T13" fmla="*/ 16 h 134"/>
              <a:gd name="T14" fmla="*/ 102 w 130"/>
              <a:gd name="T15" fmla="*/ 0 h 134"/>
              <a:gd name="T16" fmla="*/ 28 w 130"/>
              <a:gd name="T17" fmla="*/ 0 h 134"/>
              <a:gd name="T18" fmla="*/ 28 w 130"/>
              <a:gd name="T19" fmla="*/ 16 h 134"/>
              <a:gd name="T20" fmla="*/ 23 w 130"/>
              <a:gd name="T21" fmla="*/ 15 h 134"/>
              <a:gd name="T22" fmla="*/ 18 w 130"/>
              <a:gd name="T23" fmla="*/ 10 h 134"/>
              <a:gd name="T24" fmla="*/ 12 w 130"/>
              <a:gd name="T25" fmla="*/ 10 h 134"/>
              <a:gd name="T26" fmla="*/ 1 w 130"/>
              <a:gd name="T27" fmla="*/ 21 h 134"/>
              <a:gd name="T28" fmla="*/ 1 w 130"/>
              <a:gd name="T29" fmla="*/ 26 h 134"/>
              <a:gd name="T30" fmla="*/ 47 w 130"/>
              <a:gd name="T31" fmla="*/ 92 h 134"/>
              <a:gd name="T32" fmla="*/ 59 w 130"/>
              <a:gd name="T33" fmla="*/ 97 h 134"/>
              <a:gd name="T34" fmla="*/ 59 w 130"/>
              <a:gd name="T35" fmla="*/ 103 h 134"/>
              <a:gd name="T36" fmla="*/ 54 w 130"/>
              <a:gd name="T37" fmla="*/ 105 h 134"/>
              <a:gd name="T38" fmla="*/ 59 w 130"/>
              <a:gd name="T39" fmla="*/ 108 h 134"/>
              <a:gd name="T40" fmla="*/ 59 w 130"/>
              <a:gd name="T41" fmla="*/ 114 h 134"/>
              <a:gd name="T42" fmla="*/ 55 w 130"/>
              <a:gd name="T43" fmla="*/ 119 h 134"/>
              <a:gd name="T44" fmla="*/ 49 w 130"/>
              <a:gd name="T45" fmla="*/ 124 h 134"/>
              <a:gd name="T46" fmla="*/ 44 w 130"/>
              <a:gd name="T47" fmla="*/ 129 h 134"/>
              <a:gd name="T48" fmla="*/ 49 w 130"/>
              <a:gd name="T49" fmla="*/ 134 h 134"/>
              <a:gd name="T50" fmla="*/ 80 w 130"/>
              <a:gd name="T51" fmla="*/ 134 h 134"/>
              <a:gd name="T52" fmla="*/ 86 w 130"/>
              <a:gd name="T53" fmla="*/ 129 h 134"/>
              <a:gd name="T54" fmla="*/ 80 w 130"/>
              <a:gd name="T55" fmla="*/ 124 h 134"/>
              <a:gd name="T56" fmla="*/ 75 w 130"/>
              <a:gd name="T57" fmla="*/ 118 h 134"/>
              <a:gd name="T58" fmla="*/ 70 w 130"/>
              <a:gd name="T59" fmla="*/ 114 h 134"/>
              <a:gd name="T60" fmla="*/ 70 w 130"/>
              <a:gd name="T61" fmla="*/ 108 h 134"/>
              <a:gd name="T62" fmla="*/ 75 w 130"/>
              <a:gd name="T63" fmla="*/ 105 h 134"/>
              <a:gd name="T64" fmla="*/ 70 w 130"/>
              <a:gd name="T65" fmla="*/ 103 h 134"/>
              <a:gd name="T66" fmla="*/ 70 w 130"/>
              <a:gd name="T67" fmla="*/ 97 h 134"/>
              <a:gd name="T68" fmla="*/ 83 w 130"/>
              <a:gd name="T69" fmla="*/ 92 h 134"/>
              <a:gd name="T70" fmla="*/ 102 w 130"/>
              <a:gd name="T71" fmla="*/ 21 h 134"/>
              <a:gd name="T72" fmla="*/ 107 w 130"/>
              <a:gd name="T73" fmla="*/ 21 h 134"/>
              <a:gd name="T74" fmla="*/ 113 w 130"/>
              <a:gd name="T75" fmla="*/ 16 h 134"/>
              <a:gd name="T76" fmla="*/ 118 w 130"/>
              <a:gd name="T77" fmla="*/ 21 h 134"/>
              <a:gd name="T78" fmla="*/ 118 w 130"/>
              <a:gd name="T79" fmla="*/ 26 h 134"/>
              <a:gd name="T80" fmla="*/ 91 w 130"/>
              <a:gd name="T81" fmla="*/ 71 h 134"/>
              <a:gd name="T82" fmla="*/ 102 w 130"/>
              <a:gd name="T83" fmla="*/ 21 h 134"/>
              <a:gd name="T84" fmla="*/ 37 w 130"/>
              <a:gd name="T85" fmla="*/ 72 h 134"/>
              <a:gd name="T86" fmla="*/ 10 w 130"/>
              <a:gd name="T87" fmla="*/ 27 h 134"/>
              <a:gd name="T88" fmla="*/ 10 w 130"/>
              <a:gd name="T89" fmla="*/ 22 h 134"/>
              <a:gd name="T90" fmla="*/ 15 w 130"/>
              <a:gd name="T91" fmla="*/ 16 h 134"/>
              <a:gd name="T92" fmla="*/ 21 w 130"/>
              <a:gd name="T93" fmla="*/ 22 h 134"/>
              <a:gd name="T94" fmla="*/ 26 w 130"/>
              <a:gd name="T95" fmla="*/ 22 h 134"/>
              <a:gd name="T96" fmla="*/ 37 w 130"/>
              <a:gd name="T97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134">
                <a:moveTo>
                  <a:pt x="83" y="92"/>
                </a:moveTo>
                <a:cubicBezTo>
                  <a:pt x="130" y="63"/>
                  <a:pt x="128" y="26"/>
                  <a:pt x="128" y="26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21"/>
                  <a:pt x="128" y="10"/>
                  <a:pt x="118" y="10"/>
                </a:cubicBezTo>
                <a:cubicBezTo>
                  <a:pt x="115" y="10"/>
                  <a:pt x="112" y="10"/>
                  <a:pt x="112" y="10"/>
                </a:cubicBezTo>
                <a:cubicBezTo>
                  <a:pt x="107" y="10"/>
                  <a:pt x="107" y="15"/>
                  <a:pt x="107" y="15"/>
                </a:cubicBezTo>
                <a:cubicBezTo>
                  <a:pt x="107" y="15"/>
                  <a:pt x="105" y="16"/>
                  <a:pt x="101" y="16"/>
                </a:cubicBezTo>
                <a:cubicBezTo>
                  <a:pt x="101" y="12"/>
                  <a:pt x="102" y="0"/>
                  <a:pt x="102" y="0"/>
                </a:cubicBezTo>
                <a:cubicBezTo>
                  <a:pt x="56" y="6"/>
                  <a:pt x="28" y="0"/>
                  <a:pt x="28" y="0"/>
                </a:cubicBezTo>
                <a:cubicBezTo>
                  <a:pt x="28" y="16"/>
                  <a:pt x="28" y="16"/>
                  <a:pt x="28" y="16"/>
                </a:cubicBezTo>
                <a:cubicBezTo>
                  <a:pt x="24" y="16"/>
                  <a:pt x="23" y="15"/>
                  <a:pt x="23" y="15"/>
                </a:cubicBezTo>
                <a:cubicBezTo>
                  <a:pt x="23" y="15"/>
                  <a:pt x="22" y="10"/>
                  <a:pt x="18" y="10"/>
                </a:cubicBezTo>
                <a:cubicBezTo>
                  <a:pt x="18" y="10"/>
                  <a:pt x="15" y="10"/>
                  <a:pt x="12" y="10"/>
                </a:cubicBezTo>
                <a:cubicBezTo>
                  <a:pt x="2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7" y="92"/>
                </a:cubicBezTo>
                <a:cubicBezTo>
                  <a:pt x="47" y="92"/>
                  <a:pt x="52" y="97"/>
                  <a:pt x="59" y="97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2"/>
                  <a:pt x="54" y="105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5" y="119"/>
                </a:cubicBezTo>
                <a:cubicBezTo>
                  <a:pt x="55" y="124"/>
                  <a:pt x="49" y="124"/>
                  <a:pt x="49" y="124"/>
                </a:cubicBezTo>
                <a:cubicBezTo>
                  <a:pt x="49" y="124"/>
                  <a:pt x="44" y="125"/>
                  <a:pt x="44" y="129"/>
                </a:cubicBezTo>
                <a:cubicBezTo>
                  <a:pt x="44" y="129"/>
                  <a:pt x="43" y="134"/>
                  <a:pt x="49" y="134"/>
                </a:cubicBezTo>
                <a:cubicBezTo>
                  <a:pt x="57" y="134"/>
                  <a:pt x="80" y="134"/>
                  <a:pt x="80" y="134"/>
                </a:cubicBezTo>
                <a:cubicBezTo>
                  <a:pt x="85" y="134"/>
                  <a:pt x="86" y="129"/>
                  <a:pt x="86" y="129"/>
                </a:cubicBezTo>
                <a:cubicBezTo>
                  <a:pt x="86" y="129"/>
                  <a:pt x="86" y="124"/>
                  <a:pt x="80" y="124"/>
                </a:cubicBezTo>
                <a:cubicBezTo>
                  <a:pt x="75" y="124"/>
                  <a:pt x="75" y="118"/>
                  <a:pt x="75" y="118"/>
                </a:cubicBezTo>
                <a:cubicBezTo>
                  <a:pt x="75" y="118"/>
                  <a:pt x="70" y="119"/>
                  <a:pt x="70" y="114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5" y="109"/>
                  <a:pt x="75" y="105"/>
                </a:cubicBezTo>
                <a:cubicBezTo>
                  <a:pt x="75" y="102"/>
                  <a:pt x="70" y="103"/>
                  <a:pt x="70" y="103"/>
                </a:cubicBezTo>
                <a:cubicBezTo>
                  <a:pt x="70" y="97"/>
                  <a:pt x="70" y="97"/>
                  <a:pt x="70" y="97"/>
                </a:cubicBezTo>
                <a:cubicBezTo>
                  <a:pt x="75" y="97"/>
                  <a:pt x="79" y="95"/>
                  <a:pt x="83" y="92"/>
                </a:cubicBezTo>
                <a:close/>
                <a:moveTo>
                  <a:pt x="102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3" y="16"/>
                  <a:pt x="113" y="16"/>
                </a:cubicBezTo>
                <a:cubicBezTo>
                  <a:pt x="118" y="16"/>
                  <a:pt x="118" y="21"/>
                  <a:pt x="118" y="21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6"/>
                  <a:pt x="116" y="47"/>
                  <a:pt x="91" y="71"/>
                </a:cubicBezTo>
                <a:cubicBezTo>
                  <a:pt x="97" y="61"/>
                  <a:pt x="102" y="38"/>
                  <a:pt x="102" y="21"/>
                </a:cubicBezTo>
                <a:close/>
                <a:moveTo>
                  <a:pt x="37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6"/>
                  <a:pt x="15" y="16"/>
                </a:cubicBezTo>
                <a:cubicBezTo>
                  <a:pt x="15" y="16"/>
                  <a:pt x="15" y="22"/>
                  <a:pt x="21" y="22"/>
                </a:cubicBezTo>
                <a:cubicBezTo>
                  <a:pt x="21" y="22"/>
                  <a:pt x="25" y="22"/>
                  <a:pt x="26" y="22"/>
                </a:cubicBezTo>
                <a:cubicBezTo>
                  <a:pt x="26" y="39"/>
                  <a:pt x="31" y="62"/>
                  <a:pt x="37" y="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62" name="Freeform 54"/>
          <p:cNvSpPr>
            <a:spLocks noEditPoints="1"/>
          </p:cNvSpPr>
          <p:nvPr/>
        </p:nvSpPr>
        <p:spPr bwMode="auto">
          <a:xfrm>
            <a:off x="1999323" y="2321145"/>
            <a:ext cx="405579" cy="418663"/>
          </a:xfrm>
          <a:custGeom>
            <a:avLst/>
            <a:gdLst>
              <a:gd name="T0" fmla="*/ 83 w 130"/>
              <a:gd name="T1" fmla="*/ 92 h 134"/>
              <a:gd name="T2" fmla="*/ 128 w 130"/>
              <a:gd name="T3" fmla="*/ 26 h 134"/>
              <a:gd name="T4" fmla="*/ 128 w 130"/>
              <a:gd name="T5" fmla="*/ 21 h 134"/>
              <a:gd name="T6" fmla="*/ 118 w 130"/>
              <a:gd name="T7" fmla="*/ 10 h 134"/>
              <a:gd name="T8" fmla="*/ 112 w 130"/>
              <a:gd name="T9" fmla="*/ 10 h 134"/>
              <a:gd name="T10" fmla="*/ 107 w 130"/>
              <a:gd name="T11" fmla="*/ 15 h 134"/>
              <a:gd name="T12" fmla="*/ 101 w 130"/>
              <a:gd name="T13" fmla="*/ 16 h 134"/>
              <a:gd name="T14" fmla="*/ 102 w 130"/>
              <a:gd name="T15" fmla="*/ 0 h 134"/>
              <a:gd name="T16" fmla="*/ 28 w 130"/>
              <a:gd name="T17" fmla="*/ 0 h 134"/>
              <a:gd name="T18" fmla="*/ 28 w 130"/>
              <a:gd name="T19" fmla="*/ 16 h 134"/>
              <a:gd name="T20" fmla="*/ 23 w 130"/>
              <a:gd name="T21" fmla="*/ 15 h 134"/>
              <a:gd name="T22" fmla="*/ 18 w 130"/>
              <a:gd name="T23" fmla="*/ 10 h 134"/>
              <a:gd name="T24" fmla="*/ 12 w 130"/>
              <a:gd name="T25" fmla="*/ 10 h 134"/>
              <a:gd name="T26" fmla="*/ 1 w 130"/>
              <a:gd name="T27" fmla="*/ 21 h 134"/>
              <a:gd name="T28" fmla="*/ 1 w 130"/>
              <a:gd name="T29" fmla="*/ 26 h 134"/>
              <a:gd name="T30" fmla="*/ 47 w 130"/>
              <a:gd name="T31" fmla="*/ 92 h 134"/>
              <a:gd name="T32" fmla="*/ 59 w 130"/>
              <a:gd name="T33" fmla="*/ 97 h 134"/>
              <a:gd name="T34" fmla="*/ 59 w 130"/>
              <a:gd name="T35" fmla="*/ 103 h 134"/>
              <a:gd name="T36" fmla="*/ 54 w 130"/>
              <a:gd name="T37" fmla="*/ 105 h 134"/>
              <a:gd name="T38" fmla="*/ 59 w 130"/>
              <a:gd name="T39" fmla="*/ 108 h 134"/>
              <a:gd name="T40" fmla="*/ 59 w 130"/>
              <a:gd name="T41" fmla="*/ 114 h 134"/>
              <a:gd name="T42" fmla="*/ 55 w 130"/>
              <a:gd name="T43" fmla="*/ 119 h 134"/>
              <a:gd name="T44" fmla="*/ 49 w 130"/>
              <a:gd name="T45" fmla="*/ 124 h 134"/>
              <a:gd name="T46" fmla="*/ 44 w 130"/>
              <a:gd name="T47" fmla="*/ 129 h 134"/>
              <a:gd name="T48" fmla="*/ 49 w 130"/>
              <a:gd name="T49" fmla="*/ 134 h 134"/>
              <a:gd name="T50" fmla="*/ 80 w 130"/>
              <a:gd name="T51" fmla="*/ 134 h 134"/>
              <a:gd name="T52" fmla="*/ 86 w 130"/>
              <a:gd name="T53" fmla="*/ 129 h 134"/>
              <a:gd name="T54" fmla="*/ 80 w 130"/>
              <a:gd name="T55" fmla="*/ 124 h 134"/>
              <a:gd name="T56" fmla="*/ 75 w 130"/>
              <a:gd name="T57" fmla="*/ 118 h 134"/>
              <a:gd name="T58" fmla="*/ 70 w 130"/>
              <a:gd name="T59" fmla="*/ 114 h 134"/>
              <a:gd name="T60" fmla="*/ 70 w 130"/>
              <a:gd name="T61" fmla="*/ 108 h 134"/>
              <a:gd name="T62" fmla="*/ 75 w 130"/>
              <a:gd name="T63" fmla="*/ 105 h 134"/>
              <a:gd name="T64" fmla="*/ 70 w 130"/>
              <a:gd name="T65" fmla="*/ 103 h 134"/>
              <a:gd name="T66" fmla="*/ 70 w 130"/>
              <a:gd name="T67" fmla="*/ 97 h 134"/>
              <a:gd name="T68" fmla="*/ 83 w 130"/>
              <a:gd name="T69" fmla="*/ 92 h 134"/>
              <a:gd name="T70" fmla="*/ 102 w 130"/>
              <a:gd name="T71" fmla="*/ 21 h 134"/>
              <a:gd name="T72" fmla="*/ 107 w 130"/>
              <a:gd name="T73" fmla="*/ 21 h 134"/>
              <a:gd name="T74" fmla="*/ 113 w 130"/>
              <a:gd name="T75" fmla="*/ 16 h 134"/>
              <a:gd name="T76" fmla="*/ 118 w 130"/>
              <a:gd name="T77" fmla="*/ 21 h 134"/>
              <a:gd name="T78" fmla="*/ 118 w 130"/>
              <a:gd name="T79" fmla="*/ 26 h 134"/>
              <a:gd name="T80" fmla="*/ 91 w 130"/>
              <a:gd name="T81" fmla="*/ 71 h 134"/>
              <a:gd name="T82" fmla="*/ 102 w 130"/>
              <a:gd name="T83" fmla="*/ 21 h 134"/>
              <a:gd name="T84" fmla="*/ 37 w 130"/>
              <a:gd name="T85" fmla="*/ 72 h 134"/>
              <a:gd name="T86" fmla="*/ 10 w 130"/>
              <a:gd name="T87" fmla="*/ 27 h 134"/>
              <a:gd name="T88" fmla="*/ 10 w 130"/>
              <a:gd name="T89" fmla="*/ 22 h 134"/>
              <a:gd name="T90" fmla="*/ 15 w 130"/>
              <a:gd name="T91" fmla="*/ 16 h 134"/>
              <a:gd name="T92" fmla="*/ 21 w 130"/>
              <a:gd name="T93" fmla="*/ 22 h 134"/>
              <a:gd name="T94" fmla="*/ 26 w 130"/>
              <a:gd name="T95" fmla="*/ 22 h 134"/>
              <a:gd name="T96" fmla="*/ 37 w 130"/>
              <a:gd name="T97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134">
                <a:moveTo>
                  <a:pt x="83" y="92"/>
                </a:moveTo>
                <a:cubicBezTo>
                  <a:pt x="130" y="63"/>
                  <a:pt x="128" y="26"/>
                  <a:pt x="128" y="26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21"/>
                  <a:pt x="128" y="10"/>
                  <a:pt x="118" y="10"/>
                </a:cubicBezTo>
                <a:cubicBezTo>
                  <a:pt x="115" y="10"/>
                  <a:pt x="112" y="10"/>
                  <a:pt x="112" y="10"/>
                </a:cubicBezTo>
                <a:cubicBezTo>
                  <a:pt x="107" y="10"/>
                  <a:pt x="107" y="15"/>
                  <a:pt x="107" y="15"/>
                </a:cubicBezTo>
                <a:cubicBezTo>
                  <a:pt x="107" y="15"/>
                  <a:pt x="105" y="16"/>
                  <a:pt x="101" y="16"/>
                </a:cubicBezTo>
                <a:cubicBezTo>
                  <a:pt x="101" y="12"/>
                  <a:pt x="102" y="0"/>
                  <a:pt x="102" y="0"/>
                </a:cubicBezTo>
                <a:cubicBezTo>
                  <a:pt x="56" y="6"/>
                  <a:pt x="28" y="0"/>
                  <a:pt x="28" y="0"/>
                </a:cubicBezTo>
                <a:cubicBezTo>
                  <a:pt x="28" y="16"/>
                  <a:pt x="28" y="16"/>
                  <a:pt x="28" y="16"/>
                </a:cubicBezTo>
                <a:cubicBezTo>
                  <a:pt x="24" y="16"/>
                  <a:pt x="23" y="15"/>
                  <a:pt x="23" y="15"/>
                </a:cubicBezTo>
                <a:cubicBezTo>
                  <a:pt x="23" y="15"/>
                  <a:pt x="22" y="10"/>
                  <a:pt x="18" y="10"/>
                </a:cubicBezTo>
                <a:cubicBezTo>
                  <a:pt x="18" y="10"/>
                  <a:pt x="15" y="10"/>
                  <a:pt x="12" y="10"/>
                </a:cubicBezTo>
                <a:cubicBezTo>
                  <a:pt x="2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7" y="92"/>
                </a:cubicBezTo>
                <a:cubicBezTo>
                  <a:pt x="47" y="92"/>
                  <a:pt x="52" y="97"/>
                  <a:pt x="59" y="97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2"/>
                  <a:pt x="54" y="105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5" y="119"/>
                </a:cubicBezTo>
                <a:cubicBezTo>
                  <a:pt x="55" y="124"/>
                  <a:pt x="49" y="124"/>
                  <a:pt x="49" y="124"/>
                </a:cubicBezTo>
                <a:cubicBezTo>
                  <a:pt x="49" y="124"/>
                  <a:pt x="44" y="125"/>
                  <a:pt x="44" y="129"/>
                </a:cubicBezTo>
                <a:cubicBezTo>
                  <a:pt x="44" y="129"/>
                  <a:pt x="43" y="134"/>
                  <a:pt x="49" y="134"/>
                </a:cubicBezTo>
                <a:cubicBezTo>
                  <a:pt x="57" y="134"/>
                  <a:pt x="80" y="134"/>
                  <a:pt x="80" y="134"/>
                </a:cubicBezTo>
                <a:cubicBezTo>
                  <a:pt x="85" y="134"/>
                  <a:pt x="86" y="129"/>
                  <a:pt x="86" y="129"/>
                </a:cubicBezTo>
                <a:cubicBezTo>
                  <a:pt x="86" y="129"/>
                  <a:pt x="86" y="124"/>
                  <a:pt x="80" y="124"/>
                </a:cubicBezTo>
                <a:cubicBezTo>
                  <a:pt x="75" y="124"/>
                  <a:pt x="75" y="118"/>
                  <a:pt x="75" y="118"/>
                </a:cubicBezTo>
                <a:cubicBezTo>
                  <a:pt x="75" y="118"/>
                  <a:pt x="70" y="119"/>
                  <a:pt x="70" y="114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5" y="109"/>
                  <a:pt x="75" y="105"/>
                </a:cubicBezTo>
                <a:cubicBezTo>
                  <a:pt x="75" y="102"/>
                  <a:pt x="70" y="103"/>
                  <a:pt x="70" y="103"/>
                </a:cubicBezTo>
                <a:cubicBezTo>
                  <a:pt x="70" y="97"/>
                  <a:pt x="70" y="97"/>
                  <a:pt x="70" y="97"/>
                </a:cubicBezTo>
                <a:cubicBezTo>
                  <a:pt x="75" y="97"/>
                  <a:pt x="79" y="95"/>
                  <a:pt x="83" y="92"/>
                </a:cubicBezTo>
                <a:close/>
                <a:moveTo>
                  <a:pt x="102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3" y="16"/>
                  <a:pt x="113" y="16"/>
                </a:cubicBezTo>
                <a:cubicBezTo>
                  <a:pt x="118" y="16"/>
                  <a:pt x="118" y="21"/>
                  <a:pt x="118" y="21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6"/>
                  <a:pt x="116" y="47"/>
                  <a:pt x="91" y="71"/>
                </a:cubicBezTo>
                <a:cubicBezTo>
                  <a:pt x="97" y="61"/>
                  <a:pt x="102" y="38"/>
                  <a:pt x="102" y="21"/>
                </a:cubicBezTo>
                <a:close/>
                <a:moveTo>
                  <a:pt x="37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6"/>
                  <a:pt x="15" y="16"/>
                </a:cubicBezTo>
                <a:cubicBezTo>
                  <a:pt x="15" y="16"/>
                  <a:pt x="15" y="22"/>
                  <a:pt x="21" y="22"/>
                </a:cubicBezTo>
                <a:cubicBezTo>
                  <a:pt x="21" y="22"/>
                  <a:pt x="25" y="22"/>
                  <a:pt x="26" y="22"/>
                </a:cubicBezTo>
                <a:cubicBezTo>
                  <a:pt x="26" y="39"/>
                  <a:pt x="31" y="62"/>
                  <a:pt x="37" y="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63" name="Freeform 59"/>
          <p:cNvSpPr>
            <a:spLocks noEditPoints="1"/>
          </p:cNvSpPr>
          <p:nvPr/>
        </p:nvSpPr>
        <p:spPr bwMode="auto">
          <a:xfrm>
            <a:off x="2518940" y="3018310"/>
            <a:ext cx="363149" cy="487015"/>
          </a:xfrm>
          <a:custGeom>
            <a:avLst/>
            <a:gdLst>
              <a:gd name="T0" fmla="*/ 108 w 108"/>
              <a:gd name="T1" fmla="*/ 145 h 145"/>
              <a:gd name="T2" fmla="*/ 0 w 108"/>
              <a:gd name="T3" fmla="*/ 145 h 145"/>
              <a:gd name="T4" fmla="*/ 0 w 108"/>
              <a:gd name="T5" fmla="*/ 135 h 145"/>
              <a:gd name="T6" fmla="*/ 13 w 108"/>
              <a:gd name="T7" fmla="*/ 124 h 145"/>
              <a:gd name="T8" fmla="*/ 96 w 108"/>
              <a:gd name="T9" fmla="*/ 124 h 145"/>
              <a:gd name="T10" fmla="*/ 108 w 108"/>
              <a:gd name="T11" fmla="*/ 135 h 145"/>
              <a:gd name="T12" fmla="*/ 108 w 108"/>
              <a:gd name="T13" fmla="*/ 145 h 145"/>
              <a:gd name="T14" fmla="*/ 16 w 108"/>
              <a:gd name="T15" fmla="*/ 116 h 145"/>
              <a:gd name="T16" fmla="*/ 24 w 108"/>
              <a:gd name="T17" fmla="*/ 91 h 145"/>
              <a:gd name="T18" fmla="*/ 85 w 108"/>
              <a:gd name="T19" fmla="*/ 91 h 145"/>
              <a:gd name="T20" fmla="*/ 93 w 108"/>
              <a:gd name="T21" fmla="*/ 116 h 145"/>
              <a:gd name="T22" fmla="*/ 16 w 108"/>
              <a:gd name="T23" fmla="*/ 116 h 145"/>
              <a:gd name="T24" fmla="*/ 28 w 108"/>
              <a:gd name="T25" fmla="*/ 76 h 145"/>
              <a:gd name="T26" fmla="*/ 36 w 108"/>
              <a:gd name="T27" fmla="*/ 51 h 145"/>
              <a:gd name="T28" fmla="*/ 72 w 108"/>
              <a:gd name="T29" fmla="*/ 51 h 145"/>
              <a:gd name="T30" fmla="*/ 80 w 108"/>
              <a:gd name="T31" fmla="*/ 76 h 145"/>
              <a:gd name="T32" fmla="*/ 28 w 108"/>
              <a:gd name="T33" fmla="*/ 76 h 145"/>
              <a:gd name="T34" fmla="*/ 49 w 108"/>
              <a:gd name="T35" fmla="*/ 12 h 145"/>
              <a:gd name="T36" fmla="*/ 60 w 108"/>
              <a:gd name="T37" fmla="*/ 12 h 145"/>
              <a:gd name="T38" fmla="*/ 68 w 108"/>
              <a:gd name="T39" fmla="*/ 36 h 145"/>
              <a:gd name="T40" fmla="*/ 41 w 108"/>
              <a:gd name="T41" fmla="*/ 36 h 145"/>
              <a:gd name="T42" fmla="*/ 49 w 108"/>
              <a:gd name="T43" fmla="*/ 1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145">
                <a:moveTo>
                  <a:pt x="108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35"/>
                  <a:pt x="0" y="135"/>
                  <a:pt x="0" y="135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96" y="124"/>
                  <a:pt x="96" y="124"/>
                  <a:pt x="96" y="124"/>
                </a:cubicBezTo>
                <a:cubicBezTo>
                  <a:pt x="108" y="135"/>
                  <a:pt x="108" y="135"/>
                  <a:pt x="108" y="135"/>
                </a:cubicBezTo>
                <a:lnTo>
                  <a:pt x="108" y="145"/>
                </a:lnTo>
                <a:close/>
                <a:moveTo>
                  <a:pt x="16" y="116"/>
                </a:moveTo>
                <a:cubicBezTo>
                  <a:pt x="24" y="91"/>
                  <a:pt x="24" y="91"/>
                  <a:pt x="24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93" y="116"/>
                  <a:pt x="93" y="116"/>
                  <a:pt x="93" y="116"/>
                </a:cubicBezTo>
                <a:lnTo>
                  <a:pt x="16" y="116"/>
                </a:lnTo>
                <a:close/>
                <a:moveTo>
                  <a:pt x="28" y="76"/>
                </a:moveTo>
                <a:cubicBezTo>
                  <a:pt x="36" y="51"/>
                  <a:pt x="36" y="51"/>
                  <a:pt x="36" y="51"/>
                </a:cubicBezTo>
                <a:cubicBezTo>
                  <a:pt x="72" y="51"/>
                  <a:pt x="72" y="51"/>
                  <a:pt x="72" y="51"/>
                </a:cubicBezTo>
                <a:cubicBezTo>
                  <a:pt x="80" y="76"/>
                  <a:pt x="80" y="76"/>
                  <a:pt x="80" y="76"/>
                </a:cubicBezTo>
                <a:lnTo>
                  <a:pt x="28" y="76"/>
                </a:lnTo>
                <a:close/>
                <a:moveTo>
                  <a:pt x="49" y="12"/>
                </a:moveTo>
                <a:cubicBezTo>
                  <a:pt x="49" y="12"/>
                  <a:pt x="54" y="0"/>
                  <a:pt x="60" y="12"/>
                </a:cubicBezTo>
                <a:cubicBezTo>
                  <a:pt x="68" y="36"/>
                  <a:pt x="68" y="36"/>
                  <a:pt x="68" y="36"/>
                </a:cubicBezTo>
                <a:cubicBezTo>
                  <a:pt x="41" y="36"/>
                  <a:pt x="41" y="36"/>
                  <a:pt x="41" y="36"/>
                </a:cubicBezTo>
                <a:lnTo>
                  <a:pt x="49" y="1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65" name="Freeform 57"/>
          <p:cNvSpPr>
            <a:spLocks noEditPoints="1"/>
          </p:cNvSpPr>
          <p:nvPr/>
        </p:nvSpPr>
        <p:spPr bwMode="auto">
          <a:xfrm>
            <a:off x="5425013" y="3081882"/>
            <a:ext cx="318108" cy="312477"/>
          </a:xfrm>
          <a:custGeom>
            <a:avLst/>
            <a:gdLst>
              <a:gd name="T0" fmla="*/ 82 w 95"/>
              <a:gd name="T1" fmla="*/ 57 h 93"/>
              <a:gd name="T2" fmla="*/ 95 w 95"/>
              <a:gd name="T3" fmla="*/ 51 h 93"/>
              <a:gd name="T4" fmla="*/ 95 w 95"/>
              <a:gd name="T5" fmla="*/ 41 h 93"/>
              <a:gd name="T6" fmla="*/ 82 w 95"/>
              <a:gd name="T7" fmla="*/ 35 h 93"/>
              <a:gd name="T8" fmla="*/ 80 w 95"/>
              <a:gd name="T9" fmla="*/ 30 h 93"/>
              <a:gd name="T10" fmla="*/ 85 w 95"/>
              <a:gd name="T11" fmla="*/ 17 h 93"/>
              <a:gd name="T12" fmla="*/ 77 w 95"/>
              <a:gd name="T13" fmla="*/ 9 h 93"/>
              <a:gd name="T14" fmla="*/ 64 w 95"/>
              <a:gd name="T15" fmla="*/ 15 h 93"/>
              <a:gd name="T16" fmla="*/ 58 w 95"/>
              <a:gd name="T17" fmla="*/ 12 h 93"/>
              <a:gd name="T18" fmla="*/ 53 w 95"/>
              <a:gd name="T19" fmla="*/ 0 h 93"/>
              <a:gd name="T20" fmla="*/ 42 w 95"/>
              <a:gd name="T21" fmla="*/ 0 h 93"/>
              <a:gd name="T22" fmla="*/ 37 w 95"/>
              <a:gd name="T23" fmla="*/ 12 h 93"/>
              <a:gd name="T24" fmla="*/ 31 w 95"/>
              <a:gd name="T25" fmla="*/ 15 h 93"/>
              <a:gd name="T26" fmla="*/ 18 w 95"/>
              <a:gd name="T27" fmla="*/ 10 h 93"/>
              <a:gd name="T28" fmla="*/ 10 w 95"/>
              <a:gd name="T29" fmla="*/ 17 h 93"/>
              <a:gd name="T30" fmla="*/ 15 w 95"/>
              <a:gd name="T31" fmla="*/ 30 h 93"/>
              <a:gd name="T32" fmla="*/ 13 w 95"/>
              <a:gd name="T33" fmla="*/ 36 h 93"/>
              <a:gd name="T34" fmla="*/ 0 w 95"/>
              <a:gd name="T35" fmla="*/ 41 h 93"/>
              <a:gd name="T36" fmla="*/ 0 w 95"/>
              <a:gd name="T37" fmla="*/ 51 h 93"/>
              <a:gd name="T38" fmla="*/ 13 w 95"/>
              <a:gd name="T39" fmla="*/ 57 h 93"/>
              <a:gd name="T40" fmla="*/ 16 w 95"/>
              <a:gd name="T41" fmla="*/ 62 h 93"/>
              <a:gd name="T42" fmla="*/ 10 w 95"/>
              <a:gd name="T43" fmla="*/ 76 h 93"/>
              <a:gd name="T44" fmla="*/ 18 w 95"/>
              <a:gd name="T45" fmla="*/ 83 h 93"/>
              <a:gd name="T46" fmla="*/ 31 w 95"/>
              <a:gd name="T47" fmla="*/ 77 h 93"/>
              <a:gd name="T48" fmla="*/ 37 w 95"/>
              <a:gd name="T49" fmla="*/ 80 h 93"/>
              <a:gd name="T50" fmla="*/ 43 w 95"/>
              <a:gd name="T51" fmla="*/ 93 h 93"/>
              <a:gd name="T52" fmla="*/ 53 w 95"/>
              <a:gd name="T53" fmla="*/ 93 h 93"/>
              <a:gd name="T54" fmla="*/ 58 w 95"/>
              <a:gd name="T55" fmla="*/ 80 h 93"/>
              <a:gd name="T56" fmla="*/ 64 w 95"/>
              <a:gd name="T57" fmla="*/ 77 h 93"/>
              <a:gd name="T58" fmla="*/ 78 w 95"/>
              <a:gd name="T59" fmla="*/ 82 h 93"/>
              <a:gd name="T60" fmla="*/ 85 w 95"/>
              <a:gd name="T61" fmla="*/ 75 h 93"/>
              <a:gd name="T62" fmla="*/ 80 w 95"/>
              <a:gd name="T63" fmla="*/ 62 h 93"/>
              <a:gd name="T64" fmla="*/ 82 w 95"/>
              <a:gd name="T65" fmla="*/ 57 h 93"/>
              <a:gd name="T66" fmla="*/ 48 w 95"/>
              <a:gd name="T67" fmla="*/ 61 h 93"/>
              <a:gd name="T68" fmla="*/ 32 w 95"/>
              <a:gd name="T69" fmla="*/ 46 h 93"/>
              <a:gd name="T70" fmla="*/ 48 w 95"/>
              <a:gd name="T71" fmla="*/ 31 h 93"/>
              <a:gd name="T72" fmla="*/ 63 w 95"/>
              <a:gd name="T73" fmla="*/ 46 h 93"/>
              <a:gd name="T74" fmla="*/ 48 w 95"/>
              <a:gd name="T75" fmla="*/ 61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5" h="93">
                <a:moveTo>
                  <a:pt x="82" y="57"/>
                </a:moveTo>
                <a:cubicBezTo>
                  <a:pt x="82" y="57"/>
                  <a:pt x="95" y="52"/>
                  <a:pt x="95" y="51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0"/>
                  <a:pt x="82" y="35"/>
                  <a:pt x="82" y="35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30"/>
                  <a:pt x="85" y="17"/>
                  <a:pt x="85" y="17"/>
                </a:cubicBez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64" y="15"/>
                  <a:pt x="64" y="15"/>
                </a:cubicBezTo>
                <a:cubicBezTo>
                  <a:pt x="58" y="12"/>
                  <a:pt x="58" y="12"/>
                  <a:pt x="58" y="12"/>
                </a:cubicBezTo>
                <a:cubicBezTo>
                  <a:pt x="58" y="12"/>
                  <a:pt x="53" y="0"/>
                  <a:pt x="53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1" y="0"/>
                  <a:pt x="37" y="12"/>
                  <a:pt x="37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5"/>
                  <a:pt x="18" y="9"/>
                  <a:pt x="18" y="10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18"/>
                  <a:pt x="15" y="30"/>
                  <a:pt x="15" y="30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0" y="41"/>
                  <a:pt x="0" y="4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2"/>
                  <a:pt x="13" y="57"/>
                  <a:pt x="13" y="57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62"/>
                  <a:pt x="10" y="75"/>
                  <a:pt x="10" y="76"/>
                </a:cubicBezTo>
                <a:cubicBezTo>
                  <a:pt x="18" y="83"/>
                  <a:pt x="18" y="83"/>
                  <a:pt x="18" y="83"/>
                </a:cubicBezTo>
                <a:cubicBezTo>
                  <a:pt x="18" y="83"/>
                  <a:pt x="31" y="77"/>
                  <a:pt x="31" y="77"/>
                </a:cubicBezTo>
                <a:cubicBezTo>
                  <a:pt x="37" y="80"/>
                  <a:pt x="37" y="80"/>
                  <a:pt x="37" y="80"/>
                </a:cubicBezTo>
                <a:cubicBezTo>
                  <a:pt x="37" y="80"/>
                  <a:pt x="42" y="93"/>
                  <a:pt x="43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54" y="93"/>
                  <a:pt x="58" y="80"/>
                  <a:pt x="58" y="80"/>
                </a:cubicBezTo>
                <a:cubicBezTo>
                  <a:pt x="64" y="77"/>
                  <a:pt x="64" y="77"/>
                  <a:pt x="64" y="77"/>
                </a:cubicBezTo>
                <a:cubicBezTo>
                  <a:pt x="64" y="77"/>
                  <a:pt x="77" y="83"/>
                  <a:pt x="78" y="82"/>
                </a:cubicBezTo>
                <a:cubicBezTo>
                  <a:pt x="85" y="75"/>
                  <a:pt x="85" y="75"/>
                  <a:pt x="85" y="75"/>
                </a:cubicBezTo>
                <a:cubicBezTo>
                  <a:pt x="85" y="75"/>
                  <a:pt x="80" y="62"/>
                  <a:pt x="80" y="62"/>
                </a:cubicBezTo>
                <a:lnTo>
                  <a:pt x="82" y="57"/>
                </a:lnTo>
                <a:close/>
                <a:moveTo>
                  <a:pt x="48" y="61"/>
                </a:moveTo>
                <a:cubicBezTo>
                  <a:pt x="39" y="61"/>
                  <a:pt x="32" y="54"/>
                  <a:pt x="32" y="46"/>
                </a:cubicBezTo>
                <a:cubicBezTo>
                  <a:pt x="32" y="38"/>
                  <a:pt x="39" y="31"/>
                  <a:pt x="48" y="31"/>
                </a:cubicBezTo>
                <a:cubicBezTo>
                  <a:pt x="56" y="31"/>
                  <a:pt x="63" y="38"/>
                  <a:pt x="63" y="46"/>
                </a:cubicBezTo>
                <a:cubicBezTo>
                  <a:pt x="63" y="54"/>
                  <a:pt x="56" y="61"/>
                  <a:pt x="48" y="6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66" name="Freeform 57"/>
          <p:cNvSpPr>
            <a:spLocks noEditPoints="1"/>
          </p:cNvSpPr>
          <p:nvPr/>
        </p:nvSpPr>
        <p:spPr bwMode="auto">
          <a:xfrm>
            <a:off x="5211630" y="2577057"/>
            <a:ext cx="318108" cy="312477"/>
          </a:xfrm>
          <a:custGeom>
            <a:avLst/>
            <a:gdLst>
              <a:gd name="T0" fmla="*/ 82 w 95"/>
              <a:gd name="T1" fmla="*/ 57 h 93"/>
              <a:gd name="T2" fmla="*/ 95 w 95"/>
              <a:gd name="T3" fmla="*/ 51 h 93"/>
              <a:gd name="T4" fmla="*/ 95 w 95"/>
              <a:gd name="T5" fmla="*/ 41 h 93"/>
              <a:gd name="T6" fmla="*/ 82 w 95"/>
              <a:gd name="T7" fmla="*/ 35 h 93"/>
              <a:gd name="T8" fmla="*/ 80 w 95"/>
              <a:gd name="T9" fmla="*/ 30 h 93"/>
              <a:gd name="T10" fmla="*/ 85 w 95"/>
              <a:gd name="T11" fmla="*/ 17 h 93"/>
              <a:gd name="T12" fmla="*/ 77 w 95"/>
              <a:gd name="T13" fmla="*/ 9 h 93"/>
              <a:gd name="T14" fmla="*/ 64 w 95"/>
              <a:gd name="T15" fmla="*/ 15 h 93"/>
              <a:gd name="T16" fmla="*/ 58 w 95"/>
              <a:gd name="T17" fmla="*/ 12 h 93"/>
              <a:gd name="T18" fmla="*/ 53 w 95"/>
              <a:gd name="T19" fmla="*/ 0 h 93"/>
              <a:gd name="T20" fmla="*/ 42 w 95"/>
              <a:gd name="T21" fmla="*/ 0 h 93"/>
              <a:gd name="T22" fmla="*/ 37 w 95"/>
              <a:gd name="T23" fmla="*/ 12 h 93"/>
              <a:gd name="T24" fmla="*/ 31 w 95"/>
              <a:gd name="T25" fmla="*/ 15 h 93"/>
              <a:gd name="T26" fmla="*/ 18 w 95"/>
              <a:gd name="T27" fmla="*/ 10 h 93"/>
              <a:gd name="T28" fmla="*/ 10 w 95"/>
              <a:gd name="T29" fmla="*/ 17 h 93"/>
              <a:gd name="T30" fmla="*/ 15 w 95"/>
              <a:gd name="T31" fmla="*/ 30 h 93"/>
              <a:gd name="T32" fmla="*/ 13 w 95"/>
              <a:gd name="T33" fmla="*/ 36 h 93"/>
              <a:gd name="T34" fmla="*/ 0 w 95"/>
              <a:gd name="T35" fmla="*/ 41 h 93"/>
              <a:gd name="T36" fmla="*/ 0 w 95"/>
              <a:gd name="T37" fmla="*/ 51 h 93"/>
              <a:gd name="T38" fmla="*/ 13 w 95"/>
              <a:gd name="T39" fmla="*/ 57 h 93"/>
              <a:gd name="T40" fmla="*/ 16 w 95"/>
              <a:gd name="T41" fmla="*/ 62 h 93"/>
              <a:gd name="T42" fmla="*/ 10 w 95"/>
              <a:gd name="T43" fmla="*/ 76 h 93"/>
              <a:gd name="T44" fmla="*/ 18 w 95"/>
              <a:gd name="T45" fmla="*/ 83 h 93"/>
              <a:gd name="T46" fmla="*/ 31 w 95"/>
              <a:gd name="T47" fmla="*/ 77 h 93"/>
              <a:gd name="T48" fmla="*/ 37 w 95"/>
              <a:gd name="T49" fmla="*/ 80 h 93"/>
              <a:gd name="T50" fmla="*/ 43 w 95"/>
              <a:gd name="T51" fmla="*/ 93 h 93"/>
              <a:gd name="T52" fmla="*/ 53 w 95"/>
              <a:gd name="T53" fmla="*/ 93 h 93"/>
              <a:gd name="T54" fmla="*/ 58 w 95"/>
              <a:gd name="T55" fmla="*/ 80 h 93"/>
              <a:gd name="T56" fmla="*/ 64 w 95"/>
              <a:gd name="T57" fmla="*/ 77 h 93"/>
              <a:gd name="T58" fmla="*/ 78 w 95"/>
              <a:gd name="T59" fmla="*/ 82 h 93"/>
              <a:gd name="T60" fmla="*/ 85 w 95"/>
              <a:gd name="T61" fmla="*/ 75 h 93"/>
              <a:gd name="T62" fmla="*/ 80 w 95"/>
              <a:gd name="T63" fmla="*/ 62 h 93"/>
              <a:gd name="T64" fmla="*/ 82 w 95"/>
              <a:gd name="T65" fmla="*/ 57 h 93"/>
              <a:gd name="T66" fmla="*/ 48 w 95"/>
              <a:gd name="T67" fmla="*/ 61 h 93"/>
              <a:gd name="T68" fmla="*/ 32 w 95"/>
              <a:gd name="T69" fmla="*/ 46 h 93"/>
              <a:gd name="T70" fmla="*/ 48 w 95"/>
              <a:gd name="T71" fmla="*/ 31 h 93"/>
              <a:gd name="T72" fmla="*/ 63 w 95"/>
              <a:gd name="T73" fmla="*/ 46 h 93"/>
              <a:gd name="T74" fmla="*/ 48 w 95"/>
              <a:gd name="T75" fmla="*/ 61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5" h="93">
                <a:moveTo>
                  <a:pt x="82" y="57"/>
                </a:moveTo>
                <a:cubicBezTo>
                  <a:pt x="82" y="57"/>
                  <a:pt x="95" y="52"/>
                  <a:pt x="95" y="51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0"/>
                  <a:pt x="82" y="35"/>
                  <a:pt x="82" y="35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30"/>
                  <a:pt x="85" y="17"/>
                  <a:pt x="85" y="17"/>
                </a:cubicBez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64" y="15"/>
                  <a:pt x="64" y="15"/>
                </a:cubicBezTo>
                <a:cubicBezTo>
                  <a:pt x="58" y="12"/>
                  <a:pt x="58" y="12"/>
                  <a:pt x="58" y="12"/>
                </a:cubicBezTo>
                <a:cubicBezTo>
                  <a:pt x="58" y="12"/>
                  <a:pt x="53" y="0"/>
                  <a:pt x="53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1" y="0"/>
                  <a:pt x="37" y="12"/>
                  <a:pt x="37" y="12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5"/>
                  <a:pt x="18" y="9"/>
                  <a:pt x="18" y="10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18"/>
                  <a:pt x="15" y="30"/>
                  <a:pt x="15" y="30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0" y="41"/>
                  <a:pt x="0" y="4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2"/>
                  <a:pt x="13" y="57"/>
                  <a:pt x="13" y="57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62"/>
                  <a:pt x="10" y="75"/>
                  <a:pt x="10" y="76"/>
                </a:cubicBezTo>
                <a:cubicBezTo>
                  <a:pt x="18" y="83"/>
                  <a:pt x="18" y="83"/>
                  <a:pt x="18" y="83"/>
                </a:cubicBezTo>
                <a:cubicBezTo>
                  <a:pt x="18" y="83"/>
                  <a:pt x="31" y="77"/>
                  <a:pt x="31" y="77"/>
                </a:cubicBezTo>
                <a:cubicBezTo>
                  <a:pt x="37" y="80"/>
                  <a:pt x="37" y="80"/>
                  <a:pt x="37" y="80"/>
                </a:cubicBezTo>
                <a:cubicBezTo>
                  <a:pt x="37" y="80"/>
                  <a:pt x="42" y="93"/>
                  <a:pt x="43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54" y="93"/>
                  <a:pt x="58" y="80"/>
                  <a:pt x="58" y="80"/>
                </a:cubicBezTo>
                <a:cubicBezTo>
                  <a:pt x="64" y="77"/>
                  <a:pt x="64" y="77"/>
                  <a:pt x="64" y="77"/>
                </a:cubicBezTo>
                <a:cubicBezTo>
                  <a:pt x="64" y="77"/>
                  <a:pt x="77" y="83"/>
                  <a:pt x="78" y="82"/>
                </a:cubicBezTo>
                <a:cubicBezTo>
                  <a:pt x="85" y="75"/>
                  <a:pt x="85" y="75"/>
                  <a:pt x="85" y="75"/>
                </a:cubicBezTo>
                <a:cubicBezTo>
                  <a:pt x="85" y="75"/>
                  <a:pt x="80" y="62"/>
                  <a:pt x="80" y="62"/>
                </a:cubicBezTo>
                <a:lnTo>
                  <a:pt x="82" y="57"/>
                </a:lnTo>
                <a:close/>
                <a:moveTo>
                  <a:pt x="48" y="61"/>
                </a:moveTo>
                <a:cubicBezTo>
                  <a:pt x="39" y="61"/>
                  <a:pt x="32" y="54"/>
                  <a:pt x="32" y="46"/>
                </a:cubicBezTo>
                <a:cubicBezTo>
                  <a:pt x="32" y="38"/>
                  <a:pt x="39" y="31"/>
                  <a:pt x="48" y="31"/>
                </a:cubicBezTo>
                <a:cubicBezTo>
                  <a:pt x="56" y="31"/>
                  <a:pt x="63" y="38"/>
                  <a:pt x="63" y="46"/>
                </a:cubicBezTo>
                <a:cubicBezTo>
                  <a:pt x="63" y="54"/>
                  <a:pt x="56" y="61"/>
                  <a:pt x="48" y="6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67" name="Freeform 33"/>
          <p:cNvSpPr>
            <a:spLocks noEditPoints="1"/>
          </p:cNvSpPr>
          <p:nvPr/>
        </p:nvSpPr>
        <p:spPr bwMode="auto">
          <a:xfrm>
            <a:off x="5953515" y="1998181"/>
            <a:ext cx="316605" cy="215561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68" name="Freeform 33"/>
          <p:cNvSpPr>
            <a:spLocks noEditPoints="1"/>
          </p:cNvSpPr>
          <p:nvPr/>
        </p:nvSpPr>
        <p:spPr bwMode="auto">
          <a:xfrm>
            <a:off x="4619852" y="904407"/>
            <a:ext cx="316605" cy="215561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69" name="Freeform 61"/>
          <p:cNvSpPr>
            <a:spLocks noEditPoints="1"/>
          </p:cNvSpPr>
          <p:nvPr/>
        </p:nvSpPr>
        <p:spPr bwMode="auto">
          <a:xfrm>
            <a:off x="8484817" y="1634892"/>
            <a:ext cx="368780" cy="430712"/>
          </a:xfrm>
          <a:custGeom>
            <a:avLst/>
            <a:gdLst>
              <a:gd name="T0" fmla="*/ 101 w 110"/>
              <a:gd name="T1" fmla="*/ 0 h 128"/>
              <a:gd name="T2" fmla="*/ 9 w 110"/>
              <a:gd name="T3" fmla="*/ 0 h 128"/>
              <a:gd name="T4" fmla="*/ 0 w 110"/>
              <a:gd name="T5" fmla="*/ 9 h 128"/>
              <a:gd name="T6" fmla="*/ 0 w 110"/>
              <a:gd name="T7" fmla="*/ 119 h 128"/>
              <a:gd name="T8" fmla="*/ 9 w 110"/>
              <a:gd name="T9" fmla="*/ 128 h 128"/>
              <a:gd name="T10" fmla="*/ 101 w 110"/>
              <a:gd name="T11" fmla="*/ 128 h 128"/>
              <a:gd name="T12" fmla="*/ 110 w 110"/>
              <a:gd name="T13" fmla="*/ 119 h 128"/>
              <a:gd name="T14" fmla="*/ 110 w 110"/>
              <a:gd name="T15" fmla="*/ 9 h 128"/>
              <a:gd name="T16" fmla="*/ 101 w 110"/>
              <a:gd name="T17" fmla="*/ 0 h 128"/>
              <a:gd name="T18" fmla="*/ 101 w 110"/>
              <a:gd name="T19" fmla="*/ 109 h 128"/>
              <a:gd name="T20" fmla="*/ 9 w 110"/>
              <a:gd name="T21" fmla="*/ 109 h 128"/>
              <a:gd name="T22" fmla="*/ 9 w 110"/>
              <a:gd name="T23" fmla="*/ 11 h 128"/>
              <a:gd name="T24" fmla="*/ 101 w 110"/>
              <a:gd name="T25" fmla="*/ 11 h 128"/>
              <a:gd name="T26" fmla="*/ 101 w 110"/>
              <a:gd name="T27" fmla="*/ 109 h 128"/>
              <a:gd name="T28" fmla="*/ 67 w 110"/>
              <a:gd name="T29" fmla="*/ 121 h 128"/>
              <a:gd name="T30" fmla="*/ 42 w 110"/>
              <a:gd name="T31" fmla="*/ 121 h 128"/>
              <a:gd name="T32" fmla="*/ 42 w 110"/>
              <a:gd name="T33" fmla="*/ 118 h 128"/>
              <a:gd name="T34" fmla="*/ 67 w 110"/>
              <a:gd name="T35" fmla="*/ 118 h 128"/>
              <a:gd name="T36" fmla="*/ 67 w 110"/>
              <a:gd name="T37" fmla="*/ 1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0" h="128">
                <a:moveTo>
                  <a:pt x="101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24"/>
                  <a:pt x="4" y="128"/>
                  <a:pt x="9" y="128"/>
                </a:cubicBezTo>
                <a:cubicBezTo>
                  <a:pt x="101" y="128"/>
                  <a:pt x="101" y="128"/>
                  <a:pt x="101" y="128"/>
                </a:cubicBezTo>
                <a:cubicBezTo>
                  <a:pt x="106" y="128"/>
                  <a:pt x="110" y="124"/>
                  <a:pt x="110" y="119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4"/>
                  <a:pt x="106" y="0"/>
                  <a:pt x="101" y="0"/>
                </a:cubicBezTo>
                <a:close/>
                <a:moveTo>
                  <a:pt x="101" y="109"/>
                </a:moveTo>
                <a:cubicBezTo>
                  <a:pt x="9" y="109"/>
                  <a:pt x="9" y="109"/>
                  <a:pt x="9" y="109"/>
                </a:cubicBezTo>
                <a:cubicBezTo>
                  <a:pt x="9" y="11"/>
                  <a:pt x="9" y="11"/>
                  <a:pt x="9" y="11"/>
                </a:cubicBezTo>
                <a:cubicBezTo>
                  <a:pt x="101" y="11"/>
                  <a:pt x="101" y="11"/>
                  <a:pt x="101" y="11"/>
                </a:cubicBezTo>
                <a:lnTo>
                  <a:pt x="101" y="109"/>
                </a:lnTo>
                <a:close/>
                <a:moveTo>
                  <a:pt x="67" y="121"/>
                </a:moveTo>
                <a:cubicBezTo>
                  <a:pt x="42" y="121"/>
                  <a:pt x="42" y="121"/>
                  <a:pt x="42" y="121"/>
                </a:cubicBezTo>
                <a:cubicBezTo>
                  <a:pt x="42" y="118"/>
                  <a:pt x="42" y="118"/>
                  <a:pt x="42" y="118"/>
                </a:cubicBezTo>
                <a:cubicBezTo>
                  <a:pt x="67" y="118"/>
                  <a:pt x="67" y="118"/>
                  <a:pt x="67" y="118"/>
                </a:cubicBezTo>
                <a:lnTo>
                  <a:pt x="67" y="12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70" name="Freeform 54"/>
          <p:cNvSpPr>
            <a:spLocks noEditPoints="1"/>
          </p:cNvSpPr>
          <p:nvPr/>
        </p:nvSpPr>
        <p:spPr bwMode="auto">
          <a:xfrm>
            <a:off x="8088745" y="1422361"/>
            <a:ext cx="405579" cy="418663"/>
          </a:xfrm>
          <a:custGeom>
            <a:avLst/>
            <a:gdLst>
              <a:gd name="T0" fmla="*/ 83 w 130"/>
              <a:gd name="T1" fmla="*/ 92 h 134"/>
              <a:gd name="T2" fmla="*/ 128 w 130"/>
              <a:gd name="T3" fmla="*/ 26 h 134"/>
              <a:gd name="T4" fmla="*/ 128 w 130"/>
              <a:gd name="T5" fmla="*/ 21 h 134"/>
              <a:gd name="T6" fmla="*/ 118 w 130"/>
              <a:gd name="T7" fmla="*/ 10 h 134"/>
              <a:gd name="T8" fmla="*/ 112 w 130"/>
              <a:gd name="T9" fmla="*/ 10 h 134"/>
              <a:gd name="T10" fmla="*/ 107 w 130"/>
              <a:gd name="T11" fmla="*/ 15 h 134"/>
              <a:gd name="T12" fmla="*/ 101 w 130"/>
              <a:gd name="T13" fmla="*/ 16 h 134"/>
              <a:gd name="T14" fmla="*/ 102 w 130"/>
              <a:gd name="T15" fmla="*/ 0 h 134"/>
              <a:gd name="T16" fmla="*/ 28 w 130"/>
              <a:gd name="T17" fmla="*/ 0 h 134"/>
              <a:gd name="T18" fmla="*/ 28 w 130"/>
              <a:gd name="T19" fmla="*/ 16 h 134"/>
              <a:gd name="T20" fmla="*/ 23 w 130"/>
              <a:gd name="T21" fmla="*/ 15 h 134"/>
              <a:gd name="T22" fmla="*/ 18 w 130"/>
              <a:gd name="T23" fmla="*/ 10 h 134"/>
              <a:gd name="T24" fmla="*/ 12 w 130"/>
              <a:gd name="T25" fmla="*/ 10 h 134"/>
              <a:gd name="T26" fmla="*/ 1 w 130"/>
              <a:gd name="T27" fmla="*/ 21 h 134"/>
              <a:gd name="T28" fmla="*/ 1 w 130"/>
              <a:gd name="T29" fmla="*/ 26 h 134"/>
              <a:gd name="T30" fmla="*/ 47 w 130"/>
              <a:gd name="T31" fmla="*/ 92 h 134"/>
              <a:gd name="T32" fmla="*/ 59 w 130"/>
              <a:gd name="T33" fmla="*/ 97 h 134"/>
              <a:gd name="T34" fmla="*/ 59 w 130"/>
              <a:gd name="T35" fmla="*/ 103 h 134"/>
              <a:gd name="T36" fmla="*/ 54 w 130"/>
              <a:gd name="T37" fmla="*/ 105 h 134"/>
              <a:gd name="T38" fmla="*/ 59 w 130"/>
              <a:gd name="T39" fmla="*/ 108 h 134"/>
              <a:gd name="T40" fmla="*/ 59 w 130"/>
              <a:gd name="T41" fmla="*/ 114 h 134"/>
              <a:gd name="T42" fmla="*/ 55 w 130"/>
              <a:gd name="T43" fmla="*/ 119 h 134"/>
              <a:gd name="T44" fmla="*/ 49 w 130"/>
              <a:gd name="T45" fmla="*/ 124 h 134"/>
              <a:gd name="T46" fmla="*/ 44 w 130"/>
              <a:gd name="T47" fmla="*/ 129 h 134"/>
              <a:gd name="T48" fmla="*/ 49 w 130"/>
              <a:gd name="T49" fmla="*/ 134 h 134"/>
              <a:gd name="T50" fmla="*/ 80 w 130"/>
              <a:gd name="T51" fmla="*/ 134 h 134"/>
              <a:gd name="T52" fmla="*/ 86 w 130"/>
              <a:gd name="T53" fmla="*/ 129 h 134"/>
              <a:gd name="T54" fmla="*/ 80 w 130"/>
              <a:gd name="T55" fmla="*/ 124 h 134"/>
              <a:gd name="T56" fmla="*/ 75 w 130"/>
              <a:gd name="T57" fmla="*/ 118 h 134"/>
              <a:gd name="T58" fmla="*/ 70 w 130"/>
              <a:gd name="T59" fmla="*/ 114 h 134"/>
              <a:gd name="T60" fmla="*/ 70 w 130"/>
              <a:gd name="T61" fmla="*/ 108 h 134"/>
              <a:gd name="T62" fmla="*/ 75 w 130"/>
              <a:gd name="T63" fmla="*/ 105 h 134"/>
              <a:gd name="T64" fmla="*/ 70 w 130"/>
              <a:gd name="T65" fmla="*/ 103 h 134"/>
              <a:gd name="T66" fmla="*/ 70 w 130"/>
              <a:gd name="T67" fmla="*/ 97 h 134"/>
              <a:gd name="T68" fmla="*/ 83 w 130"/>
              <a:gd name="T69" fmla="*/ 92 h 134"/>
              <a:gd name="T70" fmla="*/ 102 w 130"/>
              <a:gd name="T71" fmla="*/ 21 h 134"/>
              <a:gd name="T72" fmla="*/ 107 w 130"/>
              <a:gd name="T73" fmla="*/ 21 h 134"/>
              <a:gd name="T74" fmla="*/ 113 w 130"/>
              <a:gd name="T75" fmla="*/ 16 h 134"/>
              <a:gd name="T76" fmla="*/ 118 w 130"/>
              <a:gd name="T77" fmla="*/ 21 h 134"/>
              <a:gd name="T78" fmla="*/ 118 w 130"/>
              <a:gd name="T79" fmla="*/ 26 h 134"/>
              <a:gd name="T80" fmla="*/ 91 w 130"/>
              <a:gd name="T81" fmla="*/ 71 h 134"/>
              <a:gd name="T82" fmla="*/ 102 w 130"/>
              <a:gd name="T83" fmla="*/ 21 h 134"/>
              <a:gd name="T84" fmla="*/ 37 w 130"/>
              <a:gd name="T85" fmla="*/ 72 h 134"/>
              <a:gd name="T86" fmla="*/ 10 w 130"/>
              <a:gd name="T87" fmla="*/ 27 h 134"/>
              <a:gd name="T88" fmla="*/ 10 w 130"/>
              <a:gd name="T89" fmla="*/ 22 h 134"/>
              <a:gd name="T90" fmla="*/ 15 w 130"/>
              <a:gd name="T91" fmla="*/ 16 h 134"/>
              <a:gd name="T92" fmla="*/ 21 w 130"/>
              <a:gd name="T93" fmla="*/ 22 h 134"/>
              <a:gd name="T94" fmla="*/ 26 w 130"/>
              <a:gd name="T95" fmla="*/ 22 h 134"/>
              <a:gd name="T96" fmla="*/ 37 w 130"/>
              <a:gd name="T97" fmla="*/ 7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134">
                <a:moveTo>
                  <a:pt x="83" y="92"/>
                </a:moveTo>
                <a:cubicBezTo>
                  <a:pt x="130" y="63"/>
                  <a:pt x="128" y="26"/>
                  <a:pt x="128" y="26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28" y="21"/>
                  <a:pt x="128" y="10"/>
                  <a:pt x="118" y="10"/>
                </a:cubicBezTo>
                <a:cubicBezTo>
                  <a:pt x="115" y="10"/>
                  <a:pt x="112" y="10"/>
                  <a:pt x="112" y="10"/>
                </a:cubicBezTo>
                <a:cubicBezTo>
                  <a:pt x="107" y="10"/>
                  <a:pt x="107" y="15"/>
                  <a:pt x="107" y="15"/>
                </a:cubicBezTo>
                <a:cubicBezTo>
                  <a:pt x="107" y="15"/>
                  <a:pt x="105" y="16"/>
                  <a:pt x="101" y="16"/>
                </a:cubicBezTo>
                <a:cubicBezTo>
                  <a:pt x="101" y="12"/>
                  <a:pt x="102" y="0"/>
                  <a:pt x="102" y="0"/>
                </a:cubicBezTo>
                <a:cubicBezTo>
                  <a:pt x="56" y="6"/>
                  <a:pt x="28" y="0"/>
                  <a:pt x="28" y="0"/>
                </a:cubicBezTo>
                <a:cubicBezTo>
                  <a:pt x="28" y="16"/>
                  <a:pt x="28" y="16"/>
                  <a:pt x="28" y="16"/>
                </a:cubicBezTo>
                <a:cubicBezTo>
                  <a:pt x="24" y="16"/>
                  <a:pt x="23" y="15"/>
                  <a:pt x="23" y="15"/>
                </a:cubicBezTo>
                <a:cubicBezTo>
                  <a:pt x="23" y="15"/>
                  <a:pt x="22" y="10"/>
                  <a:pt x="18" y="10"/>
                </a:cubicBezTo>
                <a:cubicBezTo>
                  <a:pt x="18" y="10"/>
                  <a:pt x="15" y="10"/>
                  <a:pt x="12" y="10"/>
                </a:cubicBezTo>
                <a:cubicBezTo>
                  <a:pt x="2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7" y="92"/>
                </a:cubicBezTo>
                <a:cubicBezTo>
                  <a:pt x="47" y="92"/>
                  <a:pt x="52" y="97"/>
                  <a:pt x="59" y="97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2"/>
                  <a:pt x="54" y="105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5" y="119"/>
                </a:cubicBezTo>
                <a:cubicBezTo>
                  <a:pt x="55" y="124"/>
                  <a:pt x="49" y="124"/>
                  <a:pt x="49" y="124"/>
                </a:cubicBezTo>
                <a:cubicBezTo>
                  <a:pt x="49" y="124"/>
                  <a:pt x="44" y="125"/>
                  <a:pt x="44" y="129"/>
                </a:cubicBezTo>
                <a:cubicBezTo>
                  <a:pt x="44" y="129"/>
                  <a:pt x="43" y="134"/>
                  <a:pt x="49" y="134"/>
                </a:cubicBezTo>
                <a:cubicBezTo>
                  <a:pt x="57" y="134"/>
                  <a:pt x="80" y="134"/>
                  <a:pt x="80" y="134"/>
                </a:cubicBezTo>
                <a:cubicBezTo>
                  <a:pt x="85" y="134"/>
                  <a:pt x="86" y="129"/>
                  <a:pt x="86" y="129"/>
                </a:cubicBezTo>
                <a:cubicBezTo>
                  <a:pt x="86" y="129"/>
                  <a:pt x="86" y="124"/>
                  <a:pt x="80" y="124"/>
                </a:cubicBezTo>
                <a:cubicBezTo>
                  <a:pt x="75" y="124"/>
                  <a:pt x="75" y="118"/>
                  <a:pt x="75" y="118"/>
                </a:cubicBezTo>
                <a:cubicBezTo>
                  <a:pt x="75" y="118"/>
                  <a:pt x="70" y="119"/>
                  <a:pt x="70" y="114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5" y="109"/>
                  <a:pt x="75" y="105"/>
                </a:cubicBezTo>
                <a:cubicBezTo>
                  <a:pt x="75" y="102"/>
                  <a:pt x="70" y="103"/>
                  <a:pt x="70" y="103"/>
                </a:cubicBezTo>
                <a:cubicBezTo>
                  <a:pt x="70" y="97"/>
                  <a:pt x="70" y="97"/>
                  <a:pt x="70" y="97"/>
                </a:cubicBezTo>
                <a:cubicBezTo>
                  <a:pt x="75" y="97"/>
                  <a:pt x="79" y="95"/>
                  <a:pt x="83" y="92"/>
                </a:cubicBezTo>
                <a:close/>
                <a:moveTo>
                  <a:pt x="102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3" y="16"/>
                  <a:pt x="113" y="16"/>
                </a:cubicBezTo>
                <a:cubicBezTo>
                  <a:pt x="118" y="16"/>
                  <a:pt x="118" y="21"/>
                  <a:pt x="118" y="21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6"/>
                  <a:pt x="116" y="47"/>
                  <a:pt x="91" y="71"/>
                </a:cubicBezTo>
                <a:cubicBezTo>
                  <a:pt x="97" y="61"/>
                  <a:pt x="102" y="38"/>
                  <a:pt x="102" y="21"/>
                </a:cubicBezTo>
                <a:close/>
                <a:moveTo>
                  <a:pt x="37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6"/>
                  <a:pt x="15" y="16"/>
                </a:cubicBezTo>
                <a:cubicBezTo>
                  <a:pt x="15" y="16"/>
                  <a:pt x="15" y="22"/>
                  <a:pt x="21" y="22"/>
                </a:cubicBezTo>
                <a:cubicBezTo>
                  <a:pt x="21" y="22"/>
                  <a:pt x="25" y="22"/>
                  <a:pt x="26" y="22"/>
                </a:cubicBezTo>
                <a:cubicBezTo>
                  <a:pt x="26" y="39"/>
                  <a:pt x="31" y="62"/>
                  <a:pt x="37" y="7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271" name="Group 270"/>
          <p:cNvGrpSpPr/>
          <p:nvPr/>
        </p:nvGrpSpPr>
        <p:grpSpPr>
          <a:xfrm>
            <a:off x="7700926" y="1173570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272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73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5469022" y="806254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275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76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5677993" y="687292"/>
            <a:ext cx="408191" cy="396931"/>
            <a:chOff x="390525" y="2455863"/>
            <a:chExt cx="230188" cy="223838"/>
          </a:xfrm>
          <a:solidFill>
            <a:schemeClr val="bg1">
              <a:lumMod val="65000"/>
            </a:schemeClr>
          </a:solidFill>
        </p:grpSpPr>
        <p:sp>
          <p:nvSpPr>
            <p:cNvPr id="278" name="Freeform 41"/>
            <p:cNvSpPr>
              <a:spLocks noEditPoints="1"/>
            </p:cNvSpPr>
            <p:nvPr/>
          </p:nvSpPr>
          <p:spPr bwMode="auto">
            <a:xfrm>
              <a:off x="498475" y="2559051"/>
              <a:ext cx="122238" cy="120650"/>
            </a:xfrm>
            <a:custGeom>
              <a:avLst/>
              <a:gdLst>
                <a:gd name="T0" fmla="*/ 57 w 64"/>
                <a:gd name="T1" fmla="*/ 34 h 63"/>
                <a:gd name="T2" fmla="*/ 30 w 64"/>
                <a:gd name="T3" fmla="*/ 7 h 63"/>
                <a:gd name="T4" fmla="*/ 14 w 64"/>
                <a:gd name="T5" fmla="*/ 3 h 63"/>
                <a:gd name="T6" fmla="*/ 11 w 64"/>
                <a:gd name="T7" fmla="*/ 0 h 63"/>
                <a:gd name="T8" fmla="*/ 8 w 64"/>
                <a:gd name="T9" fmla="*/ 4 h 63"/>
                <a:gd name="T10" fmla="*/ 3 w 64"/>
                <a:gd name="T11" fmla="*/ 5 h 63"/>
                <a:gd name="T12" fmla="*/ 2 w 64"/>
                <a:gd name="T13" fmla="*/ 9 h 63"/>
                <a:gd name="T14" fmla="*/ 0 w 64"/>
                <a:gd name="T15" fmla="*/ 11 h 63"/>
                <a:gd name="T16" fmla="*/ 3 w 64"/>
                <a:gd name="T17" fmla="*/ 15 h 63"/>
                <a:gd name="T18" fmla="*/ 7 w 64"/>
                <a:gd name="T19" fmla="*/ 30 h 63"/>
                <a:gd name="T20" fmla="*/ 34 w 64"/>
                <a:gd name="T21" fmla="*/ 57 h 63"/>
                <a:gd name="T22" fmla="*/ 57 w 64"/>
                <a:gd name="T23" fmla="*/ 57 h 63"/>
                <a:gd name="T24" fmla="*/ 57 w 64"/>
                <a:gd name="T25" fmla="*/ 34 h 63"/>
                <a:gd name="T26" fmla="*/ 52 w 64"/>
                <a:gd name="T27" fmla="*/ 52 h 63"/>
                <a:gd name="T28" fmla="*/ 37 w 64"/>
                <a:gd name="T29" fmla="*/ 52 h 63"/>
                <a:gd name="T30" fmla="*/ 13 w 64"/>
                <a:gd name="T31" fmla="*/ 28 h 63"/>
                <a:gd name="T32" fmla="*/ 9 w 64"/>
                <a:gd name="T33" fmla="*/ 21 h 63"/>
                <a:gd name="T34" fmla="*/ 14 w 64"/>
                <a:gd name="T35" fmla="*/ 25 h 63"/>
                <a:gd name="T36" fmla="*/ 25 w 64"/>
                <a:gd name="T37" fmla="*/ 25 h 63"/>
                <a:gd name="T38" fmla="*/ 25 w 64"/>
                <a:gd name="T39" fmla="*/ 14 h 63"/>
                <a:gd name="T40" fmla="*/ 20 w 64"/>
                <a:gd name="T41" fmla="*/ 9 h 63"/>
                <a:gd name="T42" fmla="*/ 28 w 64"/>
                <a:gd name="T43" fmla="*/ 12 h 63"/>
                <a:gd name="T44" fmla="*/ 52 w 64"/>
                <a:gd name="T45" fmla="*/ 36 h 63"/>
                <a:gd name="T46" fmla="*/ 52 w 64"/>
                <a:gd name="T47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3">
                  <a:moveTo>
                    <a:pt x="57" y="34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26" y="3"/>
                    <a:pt x="20" y="1"/>
                    <a:pt x="14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20"/>
                    <a:pt x="3" y="26"/>
                    <a:pt x="7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41" y="63"/>
                    <a:pt x="51" y="63"/>
                    <a:pt x="57" y="57"/>
                  </a:cubicBezTo>
                  <a:cubicBezTo>
                    <a:pt x="64" y="51"/>
                    <a:pt x="64" y="40"/>
                    <a:pt x="57" y="34"/>
                  </a:cubicBezTo>
                  <a:close/>
                  <a:moveTo>
                    <a:pt x="52" y="52"/>
                  </a:moveTo>
                  <a:cubicBezTo>
                    <a:pt x="48" y="56"/>
                    <a:pt x="41" y="56"/>
                    <a:pt x="37" y="52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1" y="26"/>
                    <a:pt x="10" y="23"/>
                    <a:pt x="9" y="21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7" y="28"/>
                    <a:pt x="22" y="28"/>
                    <a:pt x="25" y="25"/>
                  </a:cubicBezTo>
                  <a:cubicBezTo>
                    <a:pt x="28" y="22"/>
                    <a:pt x="28" y="17"/>
                    <a:pt x="25" y="14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3" y="9"/>
                    <a:pt x="26" y="10"/>
                    <a:pt x="28" y="12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6" y="41"/>
                    <a:pt x="57" y="48"/>
                    <a:pt x="5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79" name="Freeform 42"/>
            <p:cNvSpPr>
              <a:spLocks noEditPoints="1"/>
            </p:cNvSpPr>
            <p:nvPr/>
          </p:nvSpPr>
          <p:spPr bwMode="auto">
            <a:xfrm>
              <a:off x="390525" y="2455863"/>
              <a:ext cx="123825" cy="117475"/>
            </a:xfrm>
            <a:custGeom>
              <a:avLst/>
              <a:gdLst>
                <a:gd name="T0" fmla="*/ 50 w 65"/>
                <a:gd name="T1" fmla="*/ 60 h 62"/>
                <a:gd name="T2" fmla="*/ 53 w 65"/>
                <a:gd name="T3" fmla="*/ 62 h 62"/>
                <a:gd name="T4" fmla="*/ 58 w 65"/>
                <a:gd name="T5" fmla="*/ 60 h 62"/>
                <a:gd name="T6" fmla="*/ 60 w 65"/>
                <a:gd name="T7" fmla="*/ 57 h 62"/>
                <a:gd name="T8" fmla="*/ 63 w 65"/>
                <a:gd name="T9" fmla="*/ 57 h 62"/>
                <a:gd name="T10" fmla="*/ 65 w 65"/>
                <a:gd name="T11" fmla="*/ 52 h 62"/>
                <a:gd name="T12" fmla="*/ 61 w 65"/>
                <a:gd name="T13" fmla="*/ 48 h 62"/>
                <a:gd name="T14" fmla="*/ 56 w 65"/>
                <a:gd name="T15" fmla="*/ 33 h 62"/>
                <a:gd name="T16" fmla="*/ 29 w 65"/>
                <a:gd name="T17" fmla="*/ 6 h 62"/>
                <a:gd name="T18" fmla="*/ 6 w 65"/>
                <a:gd name="T19" fmla="*/ 6 h 62"/>
                <a:gd name="T20" fmla="*/ 6 w 65"/>
                <a:gd name="T21" fmla="*/ 29 h 62"/>
                <a:gd name="T22" fmla="*/ 33 w 65"/>
                <a:gd name="T23" fmla="*/ 56 h 62"/>
                <a:gd name="T24" fmla="*/ 50 w 65"/>
                <a:gd name="T25" fmla="*/ 60 h 62"/>
                <a:gd name="T26" fmla="*/ 12 w 65"/>
                <a:gd name="T27" fmla="*/ 27 h 62"/>
                <a:gd name="T28" fmla="*/ 11 w 65"/>
                <a:gd name="T29" fmla="*/ 11 h 62"/>
                <a:gd name="T30" fmla="*/ 27 w 65"/>
                <a:gd name="T31" fmla="*/ 12 h 62"/>
                <a:gd name="T32" fmla="*/ 51 w 65"/>
                <a:gd name="T33" fmla="*/ 36 h 62"/>
                <a:gd name="T34" fmla="*/ 54 w 65"/>
                <a:gd name="T35" fmla="*/ 41 h 62"/>
                <a:gd name="T36" fmla="*/ 43 w 65"/>
                <a:gd name="T37" fmla="*/ 42 h 62"/>
                <a:gd name="T38" fmla="*/ 43 w 65"/>
                <a:gd name="T39" fmla="*/ 53 h 62"/>
                <a:gd name="T40" fmla="*/ 45 w 65"/>
                <a:gd name="T41" fmla="*/ 54 h 62"/>
                <a:gd name="T42" fmla="*/ 36 w 65"/>
                <a:gd name="T43" fmla="*/ 51 h 62"/>
                <a:gd name="T44" fmla="*/ 12 w 65"/>
                <a:gd name="T45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62">
                  <a:moveTo>
                    <a:pt x="50" y="60"/>
                  </a:moveTo>
                  <a:cubicBezTo>
                    <a:pt x="53" y="62"/>
                    <a:pt x="53" y="62"/>
                    <a:pt x="53" y="62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2" y="43"/>
                    <a:pt x="60" y="37"/>
                    <a:pt x="56" y="33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3" y="0"/>
                    <a:pt x="13" y="0"/>
                    <a:pt x="6" y="6"/>
                  </a:cubicBezTo>
                  <a:cubicBezTo>
                    <a:pt x="0" y="13"/>
                    <a:pt x="0" y="23"/>
                    <a:pt x="6" y="2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8" y="61"/>
                    <a:pt x="45" y="62"/>
                    <a:pt x="50" y="60"/>
                  </a:cubicBezTo>
                  <a:close/>
                  <a:moveTo>
                    <a:pt x="12" y="27"/>
                  </a:moveTo>
                  <a:cubicBezTo>
                    <a:pt x="7" y="22"/>
                    <a:pt x="7" y="15"/>
                    <a:pt x="11" y="11"/>
                  </a:cubicBezTo>
                  <a:cubicBezTo>
                    <a:pt x="15" y="7"/>
                    <a:pt x="22" y="7"/>
                    <a:pt x="27" y="12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3" y="37"/>
                    <a:pt x="54" y="39"/>
                    <a:pt x="54" y="41"/>
                  </a:cubicBezTo>
                  <a:cubicBezTo>
                    <a:pt x="51" y="39"/>
                    <a:pt x="46" y="39"/>
                    <a:pt x="43" y="42"/>
                  </a:cubicBezTo>
                  <a:cubicBezTo>
                    <a:pt x="40" y="45"/>
                    <a:pt x="40" y="50"/>
                    <a:pt x="43" y="53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2" y="54"/>
                    <a:pt x="38" y="53"/>
                    <a:pt x="36" y="51"/>
                  </a:cubicBezTo>
                  <a:lnTo>
                    <a:pt x="12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80" name="Rectangle 43"/>
            <p:cNvSpPr>
              <a:spLocks noChangeArrowheads="1"/>
            </p:cNvSpPr>
            <p:nvPr/>
          </p:nvSpPr>
          <p:spPr bwMode="auto">
            <a:xfrm>
              <a:off x="517525" y="2525713"/>
              <a:ext cx="6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81" name="Rectangle 44"/>
            <p:cNvSpPr>
              <a:spLocks noChangeArrowheads="1"/>
            </p:cNvSpPr>
            <p:nvPr/>
          </p:nvSpPr>
          <p:spPr bwMode="auto">
            <a:xfrm>
              <a:off x="525463" y="2549526"/>
              <a:ext cx="23813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82" name="Rectangle 45"/>
            <p:cNvSpPr>
              <a:spLocks noChangeArrowheads="1"/>
            </p:cNvSpPr>
            <p:nvPr/>
          </p:nvSpPr>
          <p:spPr bwMode="auto">
            <a:xfrm>
              <a:off x="488950" y="2584451"/>
              <a:ext cx="63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83" name="Rectangle 46"/>
            <p:cNvSpPr>
              <a:spLocks noChangeArrowheads="1"/>
            </p:cNvSpPr>
            <p:nvPr/>
          </p:nvSpPr>
          <p:spPr bwMode="auto">
            <a:xfrm>
              <a:off x="465138" y="2578101"/>
              <a:ext cx="22225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284" name="Freeform 32"/>
          <p:cNvSpPr>
            <a:spLocks/>
          </p:cNvSpPr>
          <p:nvPr/>
        </p:nvSpPr>
        <p:spPr bwMode="auto">
          <a:xfrm>
            <a:off x="2809142" y="1161160"/>
            <a:ext cx="458863" cy="405375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285" name="Group 284"/>
          <p:cNvGrpSpPr/>
          <p:nvPr/>
        </p:nvGrpSpPr>
        <p:grpSpPr>
          <a:xfrm>
            <a:off x="3349347" y="1161158"/>
            <a:ext cx="299932" cy="290380"/>
            <a:chOff x="2339975" y="3200401"/>
            <a:chExt cx="249238" cy="241300"/>
          </a:xfrm>
          <a:solidFill>
            <a:schemeClr val="bg1">
              <a:lumMod val="65000"/>
            </a:schemeClr>
          </a:solidFill>
        </p:grpSpPr>
        <p:sp>
          <p:nvSpPr>
            <p:cNvPr id="286" name="Rectangle 18"/>
            <p:cNvSpPr>
              <a:spLocks noChangeArrowheads="1"/>
            </p:cNvSpPr>
            <p:nvPr/>
          </p:nvSpPr>
          <p:spPr bwMode="auto">
            <a:xfrm>
              <a:off x="242887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87" name="Rectangle 19"/>
            <p:cNvSpPr>
              <a:spLocks noChangeArrowheads="1"/>
            </p:cNvSpPr>
            <p:nvPr/>
          </p:nvSpPr>
          <p:spPr bwMode="auto">
            <a:xfrm>
              <a:off x="247332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88" name="Rectangle 20"/>
            <p:cNvSpPr>
              <a:spLocks noChangeArrowheads="1"/>
            </p:cNvSpPr>
            <p:nvPr/>
          </p:nvSpPr>
          <p:spPr bwMode="auto">
            <a:xfrm>
              <a:off x="2516188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89" name="Rectangle 21"/>
            <p:cNvSpPr>
              <a:spLocks noChangeArrowheads="1"/>
            </p:cNvSpPr>
            <p:nvPr/>
          </p:nvSpPr>
          <p:spPr bwMode="auto">
            <a:xfrm>
              <a:off x="242887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90" name="Rectangle 22"/>
            <p:cNvSpPr>
              <a:spLocks noChangeArrowheads="1"/>
            </p:cNvSpPr>
            <p:nvPr/>
          </p:nvSpPr>
          <p:spPr bwMode="auto">
            <a:xfrm>
              <a:off x="247332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91" name="Rectangle 23"/>
            <p:cNvSpPr>
              <a:spLocks noChangeArrowheads="1"/>
            </p:cNvSpPr>
            <p:nvPr/>
          </p:nvSpPr>
          <p:spPr bwMode="auto">
            <a:xfrm>
              <a:off x="2516188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92" name="Rectangle 24"/>
            <p:cNvSpPr>
              <a:spLocks noChangeArrowheads="1"/>
            </p:cNvSpPr>
            <p:nvPr/>
          </p:nvSpPr>
          <p:spPr bwMode="auto">
            <a:xfrm>
              <a:off x="242887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93" name="Rectangle 25"/>
            <p:cNvSpPr>
              <a:spLocks noChangeArrowheads="1"/>
            </p:cNvSpPr>
            <p:nvPr/>
          </p:nvSpPr>
          <p:spPr bwMode="auto">
            <a:xfrm>
              <a:off x="2386013" y="3338513"/>
              <a:ext cx="254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94" name="Rectangle 26"/>
            <p:cNvSpPr>
              <a:spLocks noChangeArrowheads="1"/>
            </p:cNvSpPr>
            <p:nvPr/>
          </p:nvSpPr>
          <p:spPr bwMode="auto">
            <a:xfrm>
              <a:off x="2386013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95" name="Rectangle 27"/>
            <p:cNvSpPr>
              <a:spLocks noChangeArrowheads="1"/>
            </p:cNvSpPr>
            <p:nvPr/>
          </p:nvSpPr>
          <p:spPr bwMode="auto">
            <a:xfrm>
              <a:off x="247332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96" name="Rectangle 28"/>
            <p:cNvSpPr>
              <a:spLocks noChangeArrowheads="1"/>
            </p:cNvSpPr>
            <p:nvPr/>
          </p:nvSpPr>
          <p:spPr bwMode="auto">
            <a:xfrm>
              <a:off x="2516188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97" name="Freeform 29"/>
            <p:cNvSpPr>
              <a:spLocks noEditPoints="1"/>
            </p:cNvSpPr>
            <p:nvPr/>
          </p:nvSpPr>
          <p:spPr bwMode="auto">
            <a:xfrm>
              <a:off x="2339975" y="3217863"/>
              <a:ext cx="249238" cy="223838"/>
            </a:xfrm>
            <a:custGeom>
              <a:avLst/>
              <a:gdLst>
                <a:gd name="T0" fmla="*/ 157 w 157"/>
                <a:gd name="T1" fmla="*/ 0 h 141"/>
                <a:gd name="T2" fmla="*/ 135 w 157"/>
                <a:gd name="T3" fmla="*/ 0 h 141"/>
                <a:gd name="T4" fmla="*/ 135 w 157"/>
                <a:gd name="T5" fmla="*/ 15 h 141"/>
                <a:gd name="T6" fmla="*/ 114 w 157"/>
                <a:gd name="T7" fmla="*/ 15 h 141"/>
                <a:gd name="T8" fmla="*/ 114 w 157"/>
                <a:gd name="T9" fmla="*/ 0 h 141"/>
                <a:gd name="T10" fmla="*/ 47 w 157"/>
                <a:gd name="T11" fmla="*/ 0 h 141"/>
                <a:gd name="T12" fmla="*/ 47 w 157"/>
                <a:gd name="T13" fmla="*/ 15 h 141"/>
                <a:gd name="T14" fmla="*/ 25 w 157"/>
                <a:gd name="T15" fmla="*/ 15 h 141"/>
                <a:gd name="T16" fmla="*/ 25 w 157"/>
                <a:gd name="T17" fmla="*/ 0 h 141"/>
                <a:gd name="T18" fmla="*/ 0 w 157"/>
                <a:gd name="T19" fmla="*/ 0 h 141"/>
                <a:gd name="T20" fmla="*/ 0 w 157"/>
                <a:gd name="T21" fmla="*/ 141 h 141"/>
                <a:gd name="T22" fmla="*/ 12 w 157"/>
                <a:gd name="T23" fmla="*/ 141 h 141"/>
                <a:gd name="T24" fmla="*/ 146 w 157"/>
                <a:gd name="T25" fmla="*/ 141 h 141"/>
                <a:gd name="T26" fmla="*/ 157 w 157"/>
                <a:gd name="T27" fmla="*/ 141 h 141"/>
                <a:gd name="T28" fmla="*/ 157 w 157"/>
                <a:gd name="T29" fmla="*/ 0 h 141"/>
                <a:gd name="T30" fmla="*/ 146 w 157"/>
                <a:gd name="T31" fmla="*/ 129 h 141"/>
                <a:gd name="T32" fmla="*/ 12 w 157"/>
                <a:gd name="T33" fmla="*/ 129 h 141"/>
                <a:gd name="T34" fmla="*/ 12 w 157"/>
                <a:gd name="T35" fmla="*/ 40 h 141"/>
                <a:gd name="T36" fmla="*/ 146 w 157"/>
                <a:gd name="T37" fmla="*/ 40 h 141"/>
                <a:gd name="T38" fmla="*/ 146 w 157"/>
                <a:gd name="T39" fmla="*/ 12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41">
                  <a:moveTo>
                    <a:pt x="157" y="0"/>
                  </a:moveTo>
                  <a:lnTo>
                    <a:pt x="135" y="0"/>
                  </a:lnTo>
                  <a:lnTo>
                    <a:pt x="135" y="15"/>
                  </a:lnTo>
                  <a:lnTo>
                    <a:pt x="114" y="15"/>
                  </a:lnTo>
                  <a:lnTo>
                    <a:pt x="114" y="0"/>
                  </a:lnTo>
                  <a:lnTo>
                    <a:pt x="47" y="0"/>
                  </a:lnTo>
                  <a:lnTo>
                    <a:pt x="47" y="15"/>
                  </a:lnTo>
                  <a:lnTo>
                    <a:pt x="25" y="15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141"/>
                  </a:lnTo>
                  <a:lnTo>
                    <a:pt x="12" y="141"/>
                  </a:lnTo>
                  <a:lnTo>
                    <a:pt x="146" y="141"/>
                  </a:lnTo>
                  <a:lnTo>
                    <a:pt x="157" y="141"/>
                  </a:lnTo>
                  <a:lnTo>
                    <a:pt x="157" y="0"/>
                  </a:lnTo>
                  <a:close/>
                  <a:moveTo>
                    <a:pt x="146" y="129"/>
                  </a:moveTo>
                  <a:lnTo>
                    <a:pt x="12" y="129"/>
                  </a:lnTo>
                  <a:lnTo>
                    <a:pt x="12" y="40"/>
                  </a:lnTo>
                  <a:lnTo>
                    <a:pt x="146" y="40"/>
                  </a:lnTo>
                  <a:lnTo>
                    <a:pt x="14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98" name="Rectangle 30"/>
            <p:cNvSpPr>
              <a:spLocks noChangeArrowheads="1"/>
            </p:cNvSpPr>
            <p:nvPr/>
          </p:nvSpPr>
          <p:spPr bwMode="auto">
            <a:xfrm>
              <a:off x="2387600" y="3200401"/>
              <a:ext cx="20638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99" name="Rectangle 31"/>
            <p:cNvSpPr>
              <a:spLocks noChangeArrowheads="1"/>
            </p:cNvSpPr>
            <p:nvPr/>
          </p:nvSpPr>
          <p:spPr bwMode="auto">
            <a:xfrm>
              <a:off x="2525713" y="3200401"/>
              <a:ext cx="23813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6120153" y="717086"/>
            <a:ext cx="468987" cy="454051"/>
            <a:chOff x="2339975" y="3200401"/>
            <a:chExt cx="249238" cy="241300"/>
          </a:xfrm>
          <a:solidFill>
            <a:schemeClr val="bg1">
              <a:lumMod val="65000"/>
            </a:schemeClr>
          </a:solidFill>
        </p:grpSpPr>
        <p:sp>
          <p:nvSpPr>
            <p:cNvPr id="301" name="Rectangle 18"/>
            <p:cNvSpPr>
              <a:spLocks noChangeArrowheads="1"/>
            </p:cNvSpPr>
            <p:nvPr/>
          </p:nvSpPr>
          <p:spPr bwMode="auto">
            <a:xfrm>
              <a:off x="242887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02" name="Rectangle 19"/>
            <p:cNvSpPr>
              <a:spLocks noChangeArrowheads="1"/>
            </p:cNvSpPr>
            <p:nvPr/>
          </p:nvSpPr>
          <p:spPr bwMode="auto">
            <a:xfrm>
              <a:off x="2473325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03" name="Rectangle 20"/>
            <p:cNvSpPr>
              <a:spLocks noChangeArrowheads="1"/>
            </p:cNvSpPr>
            <p:nvPr/>
          </p:nvSpPr>
          <p:spPr bwMode="auto">
            <a:xfrm>
              <a:off x="2516188" y="3297238"/>
              <a:ext cx="285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04" name="Rectangle 21"/>
            <p:cNvSpPr>
              <a:spLocks noChangeArrowheads="1"/>
            </p:cNvSpPr>
            <p:nvPr/>
          </p:nvSpPr>
          <p:spPr bwMode="auto">
            <a:xfrm>
              <a:off x="242887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05" name="Rectangle 22"/>
            <p:cNvSpPr>
              <a:spLocks noChangeArrowheads="1"/>
            </p:cNvSpPr>
            <p:nvPr/>
          </p:nvSpPr>
          <p:spPr bwMode="auto">
            <a:xfrm>
              <a:off x="2473325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06" name="Rectangle 23"/>
            <p:cNvSpPr>
              <a:spLocks noChangeArrowheads="1"/>
            </p:cNvSpPr>
            <p:nvPr/>
          </p:nvSpPr>
          <p:spPr bwMode="auto">
            <a:xfrm>
              <a:off x="2516188" y="3338513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07" name="Rectangle 24"/>
            <p:cNvSpPr>
              <a:spLocks noChangeArrowheads="1"/>
            </p:cNvSpPr>
            <p:nvPr/>
          </p:nvSpPr>
          <p:spPr bwMode="auto">
            <a:xfrm>
              <a:off x="242887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08" name="Rectangle 25"/>
            <p:cNvSpPr>
              <a:spLocks noChangeArrowheads="1"/>
            </p:cNvSpPr>
            <p:nvPr/>
          </p:nvSpPr>
          <p:spPr bwMode="auto">
            <a:xfrm>
              <a:off x="2386013" y="3338513"/>
              <a:ext cx="254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09" name="Rectangle 26"/>
            <p:cNvSpPr>
              <a:spLocks noChangeArrowheads="1"/>
            </p:cNvSpPr>
            <p:nvPr/>
          </p:nvSpPr>
          <p:spPr bwMode="auto">
            <a:xfrm>
              <a:off x="2386013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10" name="Rectangle 27"/>
            <p:cNvSpPr>
              <a:spLocks noChangeArrowheads="1"/>
            </p:cNvSpPr>
            <p:nvPr/>
          </p:nvSpPr>
          <p:spPr bwMode="auto">
            <a:xfrm>
              <a:off x="2473325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11" name="Rectangle 28"/>
            <p:cNvSpPr>
              <a:spLocks noChangeArrowheads="1"/>
            </p:cNvSpPr>
            <p:nvPr/>
          </p:nvSpPr>
          <p:spPr bwMode="auto">
            <a:xfrm>
              <a:off x="2516188" y="3378201"/>
              <a:ext cx="285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12" name="Freeform 29"/>
            <p:cNvSpPr>
              <a:spLocks noEditPoints="1"/>
            </p:cNvSpPr>
            <p:nvPr/>
          </p:nvSpPr>
          <p:spPr bwMode="auto">
            <a:xfrm>
              <a:off x="2339975" y="3217863"/>
              <a:ext cx="249238" cy="223838"/>
            </a:xfrm>
            <a:custGeom>
              <a:avLst/>
              <a:gdLst>
                <a:gd name="T0" fmla="*/ 157 w 157"/>
                <a:gd name="T1" fmla="*/ 0 h 141"/>
                <a:gd name="T2" fmla="*/ 135 w 157"/>
                <a:gd name="T3" fmla="*/ 0 h 141"/>
                <a:gd name="T4" fmla="*/ 135 w 157"/>
                <a:gd name="T5" fmla="*/ 15 h 141"/>
                <a:gd name="T6" fmla="*/ 114 w 157"/>
                <a:gd name="T7" fmla="*/ 15 h 141"/>
                <a:gd name="T8" fmla="*/ 114 w 157"/>
                <a:gd name="T9" fmla="*/ 0 h 141"/>
                <a:gd name="T10" fmla="*/ 47 w 157"/>
                <a:gd name="T11" fmla="*/ 0 h 141"/>
                <a:gd name="T12" fmla="*/ 47 w 157"/>
                <a:gd name="T13" fmla="*/ 15 h 141"/>
                <a:gd name="T14" fmla="*/ 25 w 157"/>
                <a:gd name="T15" fmla="*/ 15 h 141"/>
                <a:gd name="T16" fmla="*/ 25 w 157"/>
                <a:gd name="T17" fmla="*/ 0 h 141"/>
                <a:gd name="T18" fmla="*/ 0 w 157"/>
                <a:gd name="T19" fmla="*/ 0 h 141"/>
                <a:gd name="T20" fmla="*/ 0 w 157"/>
                <a:gd name="T21" fmla="*/ 141 h 141"/>
                <a:gd name="T22" fmla="*/ 12 w 157"/>
                <a:gd name="T23" fmla="*/ 141 h 141"/>
                <a:gd name="T24" fmla="*/ 146 w 157"/>
                <a:gd name="T25" fmla="*/ 141 h 141"/>
                <a:gd name="T26" fmla="*/ 157 w 157"/>
                <a:gd name="T27" fmla="*/ 141 h 141"/>
                <a:gd name="T28" fmla="*/ 157 w 157"/>
                <a:gd name="T29" fmla="*/ 0 h 141"/>
                <a:gd name="T30" fmla="*/ 146 w 157"/>
                <a:gd name="T31" fmla="*/ 129 h 141"/>
                <a:gd name="T32" fmla="*/ 12 w 157"/>
                <a:gd name="T33" fmla="*/ 129 h 141"/>
                <a:gd name="T34" fmla="*/ 12 w 157"/>
                <a:gd name="T35" fmla="*/ 40 h 141"/>
                <a:gd name="T36" fmla="*/ 146 w 157"/>
                <a:gd name="T37" fmla="*/ 40 h 141"/>
                <a:gd name="T38" fmla="*/ 146 w 157"/>
                <a:gd name="T39" fmla="*/ 12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41">
                  <a:moveTo>
                    <a:pt x="157" y="0"/>
                  </a:moveTo>
                  <a:lnTo>
                    <a:pt x="135" y="0"/>
                  </a:lnTo>
                  <a:lnTo>
                    <a:pt x="135" y="15"/>
                  </a:lnTo>
                  <a:lnTo>
                    <a:pt x="114" y="15"/>
                  </a:lnTo>
                  <a:lnTo>
                    <a:pt x="114" y="0"/>
                  </a:lnTo>
                  <a:lnTo>
                    <a:pt x="47" y="0"/>
                  </a:lnTo>
                  <a:lnTo>
                    <a:pt x="47" y="15"/>
                  </a:lnTo>
                  <a:lnTo>
                    <a:pt x="25" y="15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141"/>
                  </a:lnTo>
                  <a:lnTo>
                    <a:pt x="12" y="141"/>
                  </a:lnTo>
                  <a:lnTo>
                    <a:pt x="146" y="141"/>
                  </a:lnTo>
                  <a:lnTo>
                    <a:pt x="157" y="141"/>
                  </a:lnTo>
                  <a:lnTo>
                    <a:pt x="157" y="0"/>
                  </a:lnTo>
                  <a:close/>
                  <a:moveTo>
                    <a:pt x="146" y="129"/>
                  </a:moveTo>
                  <a:lnTo>
                    <a:pt x="12" y="129"/>
                  </a:lnTo>
                  <a:lnTo>
                    <a:pt x="12" y="40"/>
                  </a:lnTo>
                  <a:lnTo>
                    <a:pt x="146" y="40"/>
                  </a:lnTo>
                  <a:lnTo>
                    <a:pt x="14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13" name="Rectangle 30"/>
            <p:cNvSpPr>
              <a:spLocks noChangeArrowheads="1"/>
            </p:cNvSpPr>
            <p:nvPr/>
          </p:nvSpPr>
          <p:spPr bwMode="auto">
            <a:xfrm>
              <a:off x="2387600" y="3200401"/>
              <a:ext cx="20638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14" name="Rectangle 31"/>
            <p:cNvSpPr>
              <a:spLocks noChangeArrowheads="1"/>
            </p:cNvSpPr>
            <p:nvPr/>
          </p:nvSpPr>
          <p:spPr bwMode="auto">
            <a:xfrm>
              <a:off x="2525713" y="3200401"/>
              <a:ext cx="23813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315" name="Group 314"/>
          <p:cNvGrpSpPr/>
          <p:nvPr/>
        </p:nvGrpSpPr>
        <p:grpSpPr>
          <a:xfrm>
            <a:off x="7327020" y="1025946"/>
            <a:ext cx="430712" cy="453231"/>
            <a:chOff x="1641475" y="2428876"/>
            <a:chExt cx="242888" cy="255587"/>
          </a:xfrm>
          <a:solidFill>
            <a:schemeClr val="bg1">
              <a:lumMod val="65000"/>
            </a:schemeClr>
          </a:solidFill>
        </p:grpSpPr>
        <p:sp>
          <p:nvSpPr>
            <p:cNvPr id="316" name="Freeform 49"/>
            <p:cNvSpPr>
              <a:spLocks/>
            </p:cNvSpPr>
            <p:nvPr/>
          </p:nvSpPr>
          <p:spPr bwMode="auto">
            <a:xfrm>
              <a:off x="1641475" y="2525713"/>
              <a:ext cx="111125" cy="158750"/>
            </a:xfrm>
            <a:custGeom>
              <a:avLst/>
              <a:gdLst>
                <a:gd name="T0" fmla="*/ 42 w 59"/>
                <a:gd name="T1" fmla="*/ 49 h 84"/>
                <a:gd name="T2" fmla="*/ 43 w 59"/>
                <a:gd name="T3" fmla="*/ 40 h 84"/>
                <a:gd name="T4" fmla="*/ 31 w 59"/>
                <a:gd name="T5" fmla="*/ 4 h 84"/>
                <a:gd name="T6" fmla="*/ 26 w 59"/>
                <a:gd name="T7" fmla="*/ 1 h 84"/>
                <a:gd name="T8" fmla="*/ 11 w 59"/>
                <a:gd name="T9" fmla="*/ 6 h 84"/>
                <a:gd name="T10" fmla="*/ 4 w 59"/>
                <a:gd name="T11" fmla="*/ 22 h 84"/>
                <a:gd name="T12" fmla="*/ 9 w 59"/>
                <a:gd name="T13" fmla="*/ 37 h 84"/>
                <a:gd name="T14" fmla="*/ 24 w 59"/>
                <a:gd name="T15" fmla="*/ 46 h 84"/>
                <a:gd name="T16" fmla="*/ 31 w 59"/>
                <a:gd name="T17" fmla="*/ 52 h 84"/>
                <a:gd name="T18" fmla="*/ 40 w 59"/>
                <a:gd name="T19" fmla="*/ 80 h 84"/>
                <a:gd name="T20" fmla="*/ 45 w 59"/>
                <a:gd name="T21" fmla="*/ 83 h 84"/>
                <a:gd name="T22" fmla="*/ 48 w 59"/>
                <a:gd name="T23" fmla="*/ 69 h 84"/>
                <a:gd name="T24" fmla="*/ 42 w 59"/>
                <a:gd name="T25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84">
                  <a:moveTo>
                    <a:pt x="42" y="49"/>
                  </a:moveTo>
                  <a:cubicBezTo>
                    <a:pt x="42" y="49"/>
                    <a:pt x="44" y="42"/>
                    <a:pt x="43" y="40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0" y="0"/>
                    <a:pt x="26" y="1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0" y="11"/>
                    <a:pt x="4" y="2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3" y="50"/>
                    <a:pt x="24" y="46"/>
                  </a:cubicBezTo>
                  <a:cubicBezTo>
                    <a:pt x="24" y="46"/>
                    <a:pt x="29" y="45"/>
                    <a:pt x="31" y="52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80"/>
                    <a:pt x="41" y="84"/>
                    <a:pt x="45" y="83"/>
                  </a:cubicBezTo>
                  <a:cubicBezTo>
                    <a:pt x="45" y="83"/>
                    <a:pt x="59" y="80"/>
                    <a:pt x="48" y="69"/>
                  </a:cubicBezTo>
                  <a:cubicBezTo>
                    <a:pt x="51" y="63"/>
                    <a:pt x="42" y="58"/>
                    <a:pt x="4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17" name="Freeform 50"/>
            <p:cNvSpPr>
              <a:spLocks/>
            </p:cNvSpPr>
            <p:nvPr/>
          </p:nvSpPr>
          <p:spPr bwMode="auto">
            <a:xfrm>
              <a:off x="1703388" y="2428876"/>
              <a:ext cx="155575" cy="179388"/>
            </a:xfrm>
            <a:custGeom>
              <a:avLst/>
              <a:gdLst>
                <a:gd name="T0" fmla="*/ 69 w 82"/>
                <a:gd name="T1" fmla="*/ 59 h 95"/>
                <a:gd name="T2" fmla="*/ 72 w 82"/>
                <a:gd name="T3" fmla="*/ 46 h 95"/>
                <a:gd name="T4" fmla="*/ 62 w 82"/>
                <a:gd name="T5" fmla="*/ 37 h 95"/>
                <a:gd name="T6" fmla="*/ 51 w 82"/>
                <a:gd name="T7" fmla="*/ 5 h 95"/>
                <a:gd name="T8" fmla="*/ 48 w 82"/>
                <a:gd name="T9" fmla="*/ 6 h 95"/>
                <a:gd name="T10" fmla="*/ 4 w 82"/>
                <a:gd name="T11" fmla="*/ 48 h 95"/>
                <a:gd name="T12" fmla="*/ 2 w 82"/>
                <a:gd name="T13" fmla="*/ 53 h 95"/>
                <a:gd name="T14" fmla="*/ 12 w 82"/>
                <a:gd name="T15" fmla="*/ 83 h 95"/>
                <a:gd name="T16" fmla="*/ 17 w 82"/>
                <a:gd name="T17" fmla="*/ 86 h 95"/>
                <a:gd name="T18" fmla="*/ 78 w 82"/>
                <a:gd name="T19" fmla="*/ 92 h 95"/>
                <a:gd name="T20" fmla="*/ 80 w 82"/>
                <a:gd name="T21" fmla="*/ 91 h 95"/>
                <a:gd name="T22" fmla="*/ 69 w 82"/>
                <a:gd name="T23" fmla="*/ 5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5">
                  <a:moveTo>
                    <a:pt x="69" y="59"/>
                  </a:moveTo>
                  <a:cubicBezTo>
                    <a:pt x="73" y="56"/>
                    <a:pt x="74" y="51"/>
                    <a:pt x="72" y="46"/>
                  </a:cubicBezTo>
                  <a:cubicBezTo>
                    <a:pt x="71" y="41"/>
                    <a:pt x="67" y="38"/>
                    <a:pt x="62" y="37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0" y="0"/>
                    <a:pt x="48" y="6"/>
                    <a:pt x="48" y="6"/>
                  </a:cubicBezTo>
                  <a:cubicBezTo>
                    <a:pt x="40" y="38"/>
                    <a:pt x="4" y="48"/>
                    <a:pt x="4" y="48"/>
                  </a:cubicBezTo>
                  <a:cubicBezTo>
                    <a:pt x="0" y="49"/>
                    <a:pt x="2" y="53"/>
                    <a:pt x="2" y="5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3" y="87"/>
                    <a:pt x="17" y="86"/>
                    <a:pt x="17" y="86"/>
                  </a:cubicBezTo>
                  <a:cubicBezTo>
                    <a:pt x="56" y="72"/>
                    <a:pt x="78" y="92"/>
                    <a:pt x="78" y="92"/>
                  </a:cubicBezTo>
                  <a:cubicBezTo>
                    <a:pt x="78" y="92"/>
                    <a:pt x="82" y="95"/>
                    <a:pt x="80" y="91"/>
                  </a:cubicBezTo>
                  <a:lnTo>
                    <a:pt x="69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18" name="Freeform 51"/>
            <p:cNvSpPr>
              <a:spLocks/>
            </p:cNvSpPr>
            <p:nvPr/>
          </p:nvSpPr>
          <p:spPr bwMode="auto">
            <a:xfrm>
              <a:off x="1836738" y="2465388"/>
              <a:ext cx="23813" cy="30163"/>
            </a:xfrm>
            <a:custGeom>
              <a:avLst/>
              <a:gdLst>
                <a:gd name="T0" fmla="*/ 15 w 15"/>
                <a:gd name="T1" fmla="*/ 1 h 19"/>
                <a:gd name="T2" fmla="*/ 13 w 15"/>
                <a:gd name="T3" fmla="*/ 0 h 19"/>
                <a:gd name="T4" fmla="*/ 0 w 15"/>
                <a:gd name="T5" fmla="*/ 18 h 19"/>
                <a:gd name="T6" fmla="*/ 2 w 15"/>
                <a:gd name="T7" fmla="*/ 19 h 19"/>
                <a:gd name="T8" fmla="*/ 15 w 15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9">
                  <a:moveTo>
                    <a:pt x="15" y="1"/>
                  </a:moveTo>
                  <a:lnTo>
                    <a:pt x="13" y="0"/>
                  </a:lnTo>
                  <a:lnTo>
                    <a:pt x="0" y="18"/>
                  </a:lnTo>
                  <a:lnTo>
                    <a:pt x="2" y="19"/>
                  </a:lnTo>
                  <a:lnTo>
                    <a:pt x="1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19" name="Freeform 52"/>
            <p:cNvSpPr>
              <a:spLocks/>
            </p:cNvSpPr>
            <p:nvPr/>
          </p:nvSpPr>
          <p:spPr bwMode="auto">
            <a:xfrm>
              <a:off x="1849438" y="2535238"/>
              <a:ext cx="33338" cy="22225"/>
            </a:xfrm>
            <a:custGeom>
              <a:avLst/>
              <a:gdLst>
                <a:gd name="T0" fmla="*/ 0 w 21"/>
                <a:gd name="T1" fmla="*/ 3 h 14"/>
                <a:gd name="T2" fmla="*/ 19 w 21"/>
                <a:gd name="T3" fmla="*/ 14 h 14"/>
                <a:gd name="T4" fmla="*/ 21 w 21"/>
                <a:gd name="T5" fmla="*/ 12 h 14"/>
                <a:gd name="T6" fmla="*/ 1 w 21"/>
                <a:gd name="T7" fmla="*/ 0 h 14"/>
                <a:gd name="T8" fmla="*/ 0 w 21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4">
                  <a:moveTo>
                    <a:pt x="0" y="3"/>
                  </a:moveTo>
                  <a:lnTo>
                    <a:pt x="19" y="14"/>
                  </a:lnTo>
                  <a:lnTo>
                    <a:pt x="21" y="12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20" name="Freeform 53"/>
            <p:cNvSpPr>
              <a:spLocks/>
            </p:cNvSpPr>
            <p:nvPr/>
          </p:nvSpPr>
          <p:spPr bwMode="auto">
            <a:xfrm>
              <a:off x="1847850" y="2501901"/>
              <a:ext cx="36513" cy="14288"/>
            </a:xfrm>
            <a:custGeom>
              <a:avLst/>
              <a:gdLst>
                <a:gd name="T0" fmla="*/ 1 w 23"/>
                <a:gd name="T1" fmla="*/ 9 h 9"/>
                <a:gd name="T2" fmla="*/ 23 w 23"/>
                <a:gd name="T3" fmla="*/ 3 h 9"/>
                <a:gd name="T4" fmla="*/ 22 w 23"/>
                <a:gd name="T5" fmla="*/ 0 h 9"/>
                <a:gd name="T6" fmla="*/ 0 w 23"/>
                <a:gd name="T7" fmla="*/ 6 h 9"/>
                <a:gd name="T8" fmla="*/ 1 w 2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9">
                  <a:moveTo>
                    <a:pt x="1" y="9"/>
                  </a:moveTo>
                  <a:lnTo>
                    <a:pt x="23" y="3"/>
                  </a:lnTo>
                  <a:lnTo>
                    <a:pt x="22" y="0"/>
                  </a:lnTo>
                  <a:lnTo>
                    <a:pt x="0" y="6"/>
                  </a:lnTo>
                  <a:lnTo>
                    <a:pt x="1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6803284" y="802204"/>
            <a:ext cx="321149" cy="419964"/>
            <a:chOff x="812800" y="2401888"/>
            <a:chExt cx="206375" cy="269875"/>
          </a:xfrm>
          <a:solidFill>
            <a:schemeClr val="bg1">
              <a:lumMod val="65000"/>
            </a:schemeClr>
          </a:solidFill>
        </p:grpSpPr>
        <p:sp>
          <p:nvSpPr>
            <p:cNvPr id="322" name="Freeform 47"/>
            <p:cNvSpPr>
              <a:spLocks noEditPoints="1"/>
            </p:cNvSpPr>
            <p:nvPr/>
          </p:nvSpPr>
          <p:spPr bwMode="auto">
            <a:xfrm>
              <a:off x="812800" y="2401888"/>
              <a:ext cx="206375" cy="269875"/>
            </a:xfrm>
            <a:custGeom>
              <a:avLst/>
              <a:gdLst>
                <a:gd name="T0" fmla="*/ 104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5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6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6 w 109"/>
                <a:gd name="T23" fmla="*/ 142 h 142"/>
                <a:gd name="T24" fmla="*/ 104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4 w 109"/>
                <a:gd name="T31" fmla="*/ 68 h 142"/>
                <a:gd name="T32" fmla="*/ 66 w 109"/>
                <a:gd name="T33" fmla="*/ 124 h 142"/>
                <a:gd name="T34" fmla="*/ 55 w 109"/>
                <a:gd name="T35" fmla="*/ 136 h 142"/>
                <a:gd name="T36" fmla="*/ 43 w 109"/>
                <a:gd name="T37" fmla="*/ 124 h 142"/>
                <a:gd name="T38" fmla="*/ 43 w 109"/>
                <a:gd name="T39" fmla="*/ 103 h 142"/>
                <a:gd name="T40" fmla="*/ 55 w 109"/>
                <a:gd name="T41" fmla="*/ 91 h 142"/>
                <a:gd name="T42" fmla="*/ 66 w 109"/>
                <a:gd name="T43" fmla="*/ 103 h 142"/>
                <a:gd name="T44" fmla="*/ 66 w 109"/>
                <a:gd name="T45" fmla="*/ 124 h 142"/>
                <a:gd name="T46" fmla="*/ 77 w 109"/>
                <a:gd name="T47" fmla="*/ 68 h 142"/>
                <a:gd name="T48" fmla="*/ 33 w 109"/>
                <a:gd name="T49" fmla="*/ 68 h 142"/>
                <a:gd name="T50" fmla="*/ 33 w 109"/>
                <a:gd name="T51" fmla="*/ 44 h 142"/>
                <a:gd name="T52" fmla="*/ 39 w 109"/>
                <a:gd name="T53" fmla="*/ 27 h 142"/>
                <a:gd name="T54" fmla="*/ 55 w 109"/>
                <a:gd name="T55" fmla="*/ 20 h 142"/>
                <a:gd name="T56" fmla="*/ 70 w 109"/>
                <a:gd name="T57" fmla="*/ 27 h 142"/>
                <a:gd name="T58" fmla="*/ 77 w 109"/>
                <a:gd name="T59" fmla="*/ 44 h 142"/>
                <a:gd name="T60" fmla="*/ 77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4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5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71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3" y="142"/>
                    <a:pt x="6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7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1"/>
                    <a:pt x="107" y="68"/>
                    <a:pt x="104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5" y="136"/>
                  </a:cubicBezTo>
                  <a:cubicBezTo>
                    <a:pt x="48" y="136"/>
                    <a:pt x="43" y="131"/>
                    <a:pt x="43" y="124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96"/>
                    <a:pt x="48" y="91"/>
                    <a:pt x="55" y="91"/>
                  </a:cubicBezTo>
                  <a:cubicBezTo>
                    <a:pt x="61" y="91"/>
                    <a:pt x="66" y="96"/>
                    <a:pt x="66" y="103"/>
                  </a:cubicBezTo>
                  <a:lnTo>
                    <a:pt x="66" y="124"/>
                  </a:lnTo>
                  <a:close/>
                  <a:moveTo>
                    <a:pt x="77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37"/>
                    <a:pt x="35" y="31"/>
                    <a:pt x="39" y="27"/>
                  </a:cubicBezTo>
                  <a:cubicBezTo>
                    <a:pt x="43" y="23"/>
                    <a:pt x="49" y="20"/>
                    <a:pt x="55" y="20"/>
                  </a:cubicBezTo>
                  <a:cubicBezTo>
                    <a:pt x="60" y="20"/>
                    <a:pt x="66" y="23"/>
                    <a:pt x="70" y="27"/>
                  </a:cubicBezTo>
                  <a:cubicBezTo>
                    <a:pt x="74" y="31"/>
                    <a:pt x="77" y="37"/>
                    <a:pt x="77" y="44"/>
                  </a:cubicBezTo>
                  <a:lnTo>
                    <a:pt x="7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23" name="Freeform 48"/>
            <p:cNvSpPr>
              <a:spLocks/>
            </p:cNvSpPr>
            <p:nvPr/>
          </p:nvSpPr>
          <p:spPr bwMode="auto">
            <a:xfrm>
              <a:off x="903288" y="2586038"/>
              <a:ext cx="25400" cy="60325"/>
            </a:xfrm>
            <a:custGeom>
              <a:avLst/>
              <a:gdLst>
                <a:gd name="T0" fmla="*/ 7 w 13"/>
                <a:gd name="T1" fmla="*/ 0 h 32"/>
                <a:gd name="T2" fmla="*/ 0 w 13"/>
                <a:gd name="T3" fmla="*/ 7 h 32"/>
                <a:gd name="T4" fmla="*/ 0 w 13"/>
                <a:gd name="T5" fmla="*/ 25 h 32"/>
                <a:gd name="T6" fmla="*/ 7 w 13"/>
                <a:gd name="T7" fmla="*/ 32 h 32"/>
                <a:gd name="T8" fmla="*/ 13 w 13"/>
                <a:gd name="T9" fmla="*/ 25 h 32"/>
                <a:gd name="T10" fmla="*/ 13 w 13"/>
                <a:gd name="T11" fmla="*/ 7 h 32"/>
                <a:gd name="T12" fmla="*/ 7 w 1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2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10" y="32"/>
                    <a:pt x="13" y="29"/>
                    <a:pt x="13" y="2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324" name="Freeform 58"/>
          <p:cNvSpPr>
            <a:spLocks/>
          </p:cNvSpPr>
          <p:nvPr/>
        </p:nvSpPr>
        <p:spPr bwMode="auto">
          <a:xfrm>
            <a:off x="7152709" y="881139"/>
            <a:ext cx="306803" cy="318027"/>
          </a:xfrm>
          <a:custGeom>
            <a:avLst/>
            <a:gdLst>
              <a:gd name="T0" fmla="*/ 99 w 137"/>
              <a:gd name="T1" fmla="*/ 57 h 142"/>
              <a:gd name="T2" fmla="*/ 137 w 137"/>
              <a:gd name="T3" fmla="*/ 57 h 142"/>
              <a:gd name="T4" fmla="*/ 76 w 137"/>
              <a:gd name="T5" fmla="*/ 4 h 142"/>
              <a:gd name="T6" fmla="*/ 69 w 137"/>
              <a:gd name="T7" fmla="*/ 0 h 142"/>
              <a:gd name="T8" fmla="*/ 62 w 137"/>
              <a:gd name="T9" fmla="*/ 4 h 142"/>
              <a:gd name="T10" fmla="*/ 0 w 137"/>
              <a:gd name="T11" fmla="*/ 57 h 142"/>
              <a:gd name="T12" fmla="*/ 39 w 137"/>
              <a:gd name="T13" fmla="*/ 57 h 142"/>
              <a:gd name="T14" fmla="*/ 62 w 137"/>
              <a:gd name="T15" fmla="*/ 5 h 142"/>
              <a:gd name="T16" fmla="*/ 62 w 137"/>
              <a:gd name="T17" fmla="*/ 6 h 142"/>
              <a:gd name="T18" fmla="*/ 44 w 137"/>
              <a:gd name="T19" fmla="*/ 57 h 142"/>
              <a:gd name="T20" fmla="*/ 64 w 137"/>
              <a:gd name="T21" fmla="*/ 57 h 142"/>
              <a:gd name="T22" fmla="*/ 64 w 137"/>
              <a:gd name="T23" fmla="*/ 123 h 142"/>
              <a:gd name="T24" fmla="*/ 64 w 137"/>
              <a:gd name="T25" fmla="*/ 125 h 142"/>
              <a:gd name="T26" fmla="*/ 64 w 137"/>
              <a:gd name="T27" fmla="*/ 130 h 142"/>
              <a:gd name="T28" fmla="*/ 76 w 137"/>
              <a:gd name="T29" fmla="*/ 142 h 142"/>
              <a:gd name="T30" fmla="*/ 88 w 137"/>
              <a:gd name="T31" fmla="*/ 130 h 142"/>
              <a:gd name="T32" fmla="*/ 88 w 137"/>
              <a:gd name="T33" fmla="*/ 125 h 142"/>
              <a:gd name="T34" fmla="*/ 79 w 137"/>
              <a:gd name="T35" fmla="*/ 125 h 142"/>
              <a:gd name="T36" fmla="*/ 79 w 137"/>
              <a:gd name="T37" fmla="*/ 127 h 142"/>
              <a:gd name="T38" fmla="*/ 79 w 137"/>
              <a:gd name="T39" fmla="*/ 130 h 142"/>
              <a:gd name="T40" fmla="*/ 76 w 137"/>
              <a:gd name="T41" fmla="*/ 134 h 142"/>
              <a:gd name="T42" fmla="*/ 72 w 137"/>
              <a:gd name="T43" fmla="*/ 130 h 142"/>
              <a:gd name="T44" fmla="*/ 72 w 137"/>
              <a:gd name="T45" fmla="*/ 127 h 142"/>
              <a:gd name="T46" fmla="*/ 72 w 137"/>
              <a:gd name="T47" fmla="*/ 125 h 142"/>
              <a:gd name="T48" fmla="*/ 72 w 137"/>
              <a:gd name="T49" fmla="*/ 112 h 142"/>
              <a:gd name="T50" fmla="*/ 72 w 137"/>
              <a:gd name="T51" fmla="*/ 57 h 142"/>
              <a:gd name="T52" fmla="*/ 94 w 137"/>
              <a:gd name="T53" fmla="*/ 57 h 142"/>
              <a:gd name="T54" fmla="*/ 76 w 137"/>
              <a:gd name="T55" fmla="*/ 6 h 142"/>
              <a:gd name="T56" fmla="*/ 76 w 137"/>
              <a:gd name="T57" fmla="*/ 5 h 142"/>
              <a:gd name="T58" fmla="*/ 99 w 137"/>
              <a:gd name="T59" fmla="*/ 5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7" h="142">
                <a:moveTo>
                  <a:pt x="99" y="57"/>
                </a:moveTo>
                <a:cubicBezTo>
                  <a:pt x="137" y="57"/>
                  <a:pt x="137" y="57"/>
                  <a:pt x="137" y="57"/>
                </a:cubicBezTo>
                <a:cubicBezTo>
                  <a:pt x="130" y="29"/>
                  <a:pt x="105" y="7"/>
                  <a:pt x="76" y="4"/>
                </a:cubicBezTo>
                <a:cubicBezTo>
                  <a:pt x="74" y="2"/>
                  <a:pt x="72" y="0"/>
                  <a:pt x="69" y="0"/>
                </a:cubicBezTo>
                <a:cubicBezTo>
                  <a:pt x="66" y="0"/>
                  <a:pt x="64" y="2"/>
                  <a:pt x="62" y="4"/>
                </a:cubicBezTo>
                <a:cubicBezTo>
                  <a:pt x="32" y="7"/>
                  <a:pt x="7" y="28"/>
                  <a:pt x="0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24"/>
                  <a:pt x="58" y="8"/>
                  <a:pt x="62" y="5"/>
                </a:cubicBezTo>
                <a:cubicBezTo>
                  <a:pt x="62" y="5"/>
                  <a:pt x="62" y="5"/>
                  <a:pt x="62" y="6"/>
                </a:cubicBezTo>
                <a:cubicBezTo>
                  <a:pt x="41" y="32"/>
                  <a:pt x="44" y="57"/>
                  <a:pt x="44" y="57"/>
                </a:cubicBezTo>
                <a:cubicBezTo>
                  <a:pt x="64" y="57"/>
                  <a:pt x="64" y="57"/>
                  <a:pt x="64" y="57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125"/>
                  <a:pt x="64" y="125"/>
                  <a:pt x="64" y="125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7"/>
                  <a:pt x="69" y="142"/>
                  <a:pt x="76" y="142"/>
                </a:cubicBezTo>
                <a:cubicBezTo>
                  <a:pt x="82" y="142"/>
                  <a:pt x="88" y="137"/>
                  <a:pt x="88" y="130"/>
                </a:cubicBezTo>
                <a:cubicBezTo>
                  <a:pt x="88" y="125"/>
                  <a:pt x="88" y="125"/>
                  <a:pt x="88" y="125"/>
                </a:cubicBezTo>
                <a:cubicBezTo>
                  <a:pt x="79" y="125"/>
                  <a:pt x="79" y="125"/>
                  <a:pt x="79" y="125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79" y="130"/>
                  <a:pt x="79" y="130"/>
                  <a:pt x="79" y="130"/>
                </a:cubicBezTo>
                <a:cubicBezTo>
                  <a:pt x="79" y="132"/>
                  <a:pt x="78" y="134"/>
                  <a:pt x="76" y="134"/>
                </a:cubicBezTo>
                <a:cubicBezTo>
                  <a:pt x="74" y="134"/>
                  <a:pt x="72" y="132"/>
                  <a:pt x="72" y="130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57"/>
                  <a:pt x="72" y="57"/>
                  <a:pt x="72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7" y="32"/>
                  <a:pt x="76" y="6"/>
                </a:cubicBezTo>
                <a:cubicBezTo>
                  <a:pt x="76" y="5"/>
                  <a:pt x="76" y="5"/>
                  <a:pt x="76" y="5"/>
                </a:cubicBezTo>
                <a:cubicBezTo>
                  <a:pt x="80" y="8"/>
                  <a:pt x="99" y="24"/>
                  <a:pt x="99" y="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325" name="Group 324"/>
          <p:cNvGrpSpPr/>
          <p:nvPr/>
        </p:nvGrpSpPr>
        <p:grpSpPr>
          <a:xfrm>
            <a:off x="3675971" y="2562670"/>
            <a:ext cx="269311" cy="267467"/>
            <a:chOff x="1979613" y="3067051"/>
            <a:chExt cx="231775" cy="230188"/>
          </a:xfrm>
          <a:solidFill>
            <a:schemeClr val="bg1">
              <a:lumMod val="65000"/>
            </a:schemeClr>
          </a:solidFill>
        </p:grpSpPr>
        <p:sp>
          <p:nvSpPr>
            <p:cNvPr id="326" name="Freeform 38"/>
            <p:cNvSpPr>
              <a:spLocks noEditPoints="1"/>
            </p:cNvSpPr>
            <p:nvPr/>
          </p:nvSpPr>
          <p:spPr bwMode="auto">
            <a:xfrm>
              <a:off x="1979613" y="3067051"/>
              <a:ext cx="231775" cy="230188"/>
            </a:xfrm>
            <a:custGeom>
              <a:avLst/>
              <a:gdLst>
                <a:gd name="T0" fmla="*/ 61 w 122"/>
                <a:gd name="T1" fmla="*/ 0 h 122"/>
                <a:gd name="T2" fmla="*/ 0 w 122"/>
                <a:gd name="T3" fmla="*/ 61 h 122"/>
                <a:gd name="T4" fmla="*/ 61 w 122"/>
                <a:gd name="T5" fmla="*/ 122 h 122"/>
                <a:gd name="T6" fmla="*/ 122 w 122"/>
                <a:gd name="T7" fmla="*/ 61 h 122"/>
                <a:gd name="T8" fmla="*/ 61 w 122"/>
                <a:gd name="T9" fmla="*/ 0 h 122"/>
                <a:gd name="T10" fmla="*/ 64 w 122"/>
                <a:gd name="T11" fmla="*/ 109 h 122"/>
                <a:gd name="T12" fmla="*/ 64 w 122"/>
                <a:gd name="T13" fmla="*/ 102 h 122"/>
                <a:gd name="T14" fmla="*/ 57 w 122"/>
                <a:gd name="T15" fmla="*/ 102 h 122"/>
                <a:gd name="T16" fmla="*/ 57 w 122"/>
                <a:gd name="T17" fmla="*/ 109 h 122"/>
                <a:gd name="T18" fmla="*/ 29 w 122"/>
                <a:gd name="T19" fmla="*/ 97 h 122"/>
                <a:gd name="T20" fmla="*/ 28 w 122"/>
                <a:gd name="T21" fmla="*/ 97 h 122"/>
                <a:gd name="T22" fmla="*/ 27 w 122"/>
                <a:gd name="T23" fmla="*/ 95 h 122"/>
                <a:gd name="T24" fmla="*/ 25 w 122"/>
                <a:gd name="T25" fmla="*/ 93 h 122"/>
                <a:gd name="T26" fmla="*/ 24 w 122"/>
                <a:gd name="T27" fmla="*/ 93 h 122"/>
                <a:gd name="T28" fmla="*/ 13 w 122"/>
                <a:gd name="T29" fmla="*/ 65 h 122"/>
                <a:gd name="T30" fmla="*/ 20 w 122"/>
                <a:gd name="T31" fmla="*/ 65 h 122"/>
                <a:gd name="T32" fmla="*/ 20 w 122"/>
                <a:gd name="T33" fmla="*/ 58 h 122"/>
                <a:gd name="T34" fmla="*/ 13 w 122"/>
                <a:gd name="T35" fmla="*/ 58 h 122"/>
                <a:gd name="T36" fmla="*/ 57 w 122"/>
                <a:gd name="T37" fmla="*/ 13 h 122"/>
                <a:gd name="T38" fmla="*/ 57 w 122"/>
                <a:gd name="T39" fmla="*/ 20 h 122"/>
                <a:gd name="T40" fmla="*/ 64 w 122"/>
                <a:gd name="T41" fmla="*/ 20 h 122"/>
                <a:gd name="T42" fmla="*/ 64 w 122"/>
                <a:gd name="T43" fmla="*/ 13 h 122"/>
                <a:gd name="T44" fmla="*/ 83 w 122"/>
                <a:gd name="T45" fmla="*/ 18 h 122"/>
                <a:gd name="T46" fmla="*/ 83 w 122"/>
                <a:gd name="T47" fmla="*/ 19 h 122"/>
                <a:gd name="T48" fmla="*/ 86 w 122"/>
                <a:gd name="T49" fmla="*/ 21 h 122"/>
                <a:gd name="T50" fmla="*/ 87 w 122"/>
                <a:gd name="T51" fmla="*/ 21 h 122"/>
                <a:gd name="T52" fmla="*/ 90 w 122"/>
                <a:gd name="T53" fmla="*/ 23 h 122"/>
                <a:gd name="T54" fmla="*/ 91 w 122"/>
                <a:gd name="T55" fmla="*/ 24 h 122"/>
                <a:gd name="T56" fmla="*/ 93 w 122"/>
                <a:gd name="T57" fmla="*/ 26 h 122"/>
                <a:gd name="T58" fmla="*/ 94 w 122"/>
                <a:gd name="T59" fmla="*/ 27 h 122"/>
                <a:gd name="T60" fmla="*/ 96 w 122"/>
                <a:gd name="T61" fmla="*/ 29 h 122"/>
                <a:gd name="T62" fmla="*/ 98 w 122"/>
                <a:gd name="T63" fmla="*/ 31 h 122"/>
                <a:gd name="T64" fmla="*/ 99 w 122"/>
                <a:gd name="T65" fmla="*/ 32 h 122"/>
                <a:gd name="T66" fmla="*/ 101 w 122"/>
                <a:gd name="T67" fmla="*/ 35 h 122"/>
                <a:gd name="T68" fmla="*/ 101 w 122"/>
                <a:gd name="T69" fmla="*/ 36 h 122"/>
                <a:gd name="T70" fmla="*/ 103 w 122"/>
                <a:gd name="T71" fmla="*/ 39 h 122"/>
                <a:gd name="T72" fmla="*/ 103 w 122"/>
                <a:gd name="T73" fmla="*/ 39 h 122"/>
                <a:gd name="T74" fmla="*/ 108 w 122"/>
                <a:gd name="T75" fmla="*/ 58 h 122"/>
                <a:gd name="T76" fmla="*/ 102 w 122"/>
                <a:gd name="T77" fmla="*/ 58 h 122"/>
                <a:gd name="T78" fmla="*/ 102 w 122"/>
                <a:gd name="T79" fmla="*/ 65 h 122"/>
                <a:gd name="T80" fmla="*/ 108 w 122"/>
                <a:gd name="T81" fmla="*/ 65 h 122"/>
                <a:gd name="T82" fmla="*/ 64 w 122"/>
                <a:gd name="T83" fmla="*/ 10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22">
                  <a:moveTo>
                    <a:pt x="61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2"/>
                    <a:pt x="61" y="122"/>
                  </a:cubicBezTo>
                  <a:cubicBezTo>
                    <a:pt x="94" y="122"/>
                    <a:pt x="122" y="95"/>
                    <a:pt x="122" y="61"/>
                  </a:cubicBezTo>
                  <a:cubicBezTo>
                    <a:pt x="122" y="27"/>
                    <a:pt x="94" y="0"/>
                    <a:pt x="61" y="0"/>
                  </a:cubicBezTo>
                  <a:close/>
                  <a:moveTo>
                    <a:pt x="64" y="109"/>
                  </a:moveTo>
                  <a:cubicBezTo>
                    <a:pt x="64" y="102"/>
                    <a:pt x="64" y="102"/>
                    <a:pt x="64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46" y="108"/>
                    <a:pt x="37" y="104"/>
                    <a:pt x="29" y="97"/>
                  </a:cubicBezTo>
                  <a:cubicBezTo>
                    <a:pt x="29" y="97"/>
                    <a:pt x="29" y="97"/>
                    <a:pt x="28" y="97"/>
                  </a:cubicBezTo>
                  <a:cubicBezTo>
                    <a:pt x="28" y="96"/>
                    <a:pt x="27" y="96"/>
                    <a:pt x="27" y="95"/>
                  </a:cubicBezTo>
                  <a:cubicBezTo>
                    <a:pt x="26" y="95"/>
                    <a:pt x="25" y="94"/>
                    <a:pt x="25" y="93"/>
                  </a:cubicBezTo>
                  <a:cubicBezTo>
                    <a:pt x="25" y="93"/>
                    <a:pt x="25" y="93"/>
                    <a:pt x="24" y="93"/>
                  </a:cubicBezTo>
                  <a:cubicBezTo>
                    <a:pt x="18" y="85"/>
                    <a:pt x="13" y="75"/>
                    <a:pt x="13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34"/>
                    <a:pt x="33" y="15"/>
                    <a:pt x="57" y="1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71" y="14"/>
                    <a:pt x="77" y="16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9"/>
                    <a:pt x="85" y="20"/>
                    <a:pt x="86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2"/>
                    <a:pt x="89" y="22"/>
                    <a:pt x="90" y="23"/>
                  </a:cubicBezTo>
                  <a:cubicBezTo>
                    <a:pt x="90" y="23"/>
                    <a:pt x="91" y="24"/>
                    <a:pt x="91" y="24"/>
                  </a:cubicBezTo>
                  <a:cubicBezTo>
                    <a:pt x="92" y="25"/>
                    <a:pt x="92" y="25"/>
                    <a:pt x="93" y="26"/>
                  </a:cubicBezTo>
                  <a:cubicBezTo>
                    <a:pt x="94" y="26"/>
                    <a:pt x="94" y="27"/>
                    <a:pt x="94" y="27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97" y="29"/>
                    <a:pt x="97" y="30"/>
                    <a:pt x="98" y="31"/>
                  </a:cubicBezTo>
                  <a:cubicBezTo>
                    <a:pt x="98" y="31"/>
                    <a:pt x="98" y="32"/>
                    <a:pt x="99" y="32"/>
                  </a:cubicBezTo>
                  <a:cubicBezTo>
                    <a:pt x="99" y="33"/>
                    <a:pt x="100" y="34"/>
                    <a:pt x="101" y="35"/>
                  </a:cubicBezTo>
                  <a:cubicBezTo>
                    <a:pt x="101" y="35"/>
                    <a:pt x="101" y="35"/>
                    <a:pt x="101" y="36"/>
                  </a:cubicBezTo>
                  <a:cubicBezTo>
                    <a:pt x="102" y="37"/>
                    <a:pt x="103" y="38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6" y="45"/>
                    <a:pt x="108" y="51"/>
                    <a:pt x="108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88"/>
                    <a:pt x="88" y="107"/>
                    <a:pt x="6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27" name="Freeform 39"/>
            <p:cNvSpPr>
              <a:spLocks noEditPoints="1"/>
            </p:cNvSpPr>
            <p:nvPr/>
          </p:nvSpPr>
          <p:spPr bwMode="auto">
            <a:xfrm>
              <a:off x="2063750" y="3125788"/>
              <a:ext cx="69850" cy="98425"/>
            </a:xfrm>
            <a:custGeom>
              <a:avLst/>
              <a:gdLst>
                <a:gd name="T0" fmla="*/ 9 w 36"/>
                <a:gd name="T1" fmla="*/ 29 h 52"/>
                <a:gd name="T2" fmla="*/ 9 w 36"/>
                <a:gd name="T3" fmla="*/ 29 h 52"/>
                <a:gd name="T4" fmla="*/ 0 w 36"/>
                <a:gd name="T5" fmla="*/ 52 h 52"/>
                <a:gd name="T6" fmla="*/ 20 w 36"/>
                <a:gd name="T7" fmla="*/ 36 h 52"/>
                <a:gd name="T8" fmla="*/ 20 w 36"/>
                <a:gd name="T9" fmla="*/ 36 h 52"/>
                <a:gd name="T10" fmla="*/ 22 w 36"/>
                <a:gd name="T11" fmla="*/ 32 h 52"/>
                <a:gd name="T12" fmla="*/ 36 w 36"/>
                <a:gd name="T13" fmla="*/ 0 h 52"/>
                <a:gd name="T14" fmla="*/ 11 w 36"/>
                <a:gd name="T15" fmla="*/ 25 h 52"/>
                <a:gd name="T16" fmla="*/ 9 w 36"/>
                <a:gd name="T17" fmla="*/ 29 h 52"/>
                <a:gd name="T18" fmla="*/ 16 w 36"/>
                <a:gd name="T19" fmla="*/ 27 h 52"/>
                <a:gd name="T20" fmla="*/ 19 w 36"/>
                <a:gd name="T21" fmla="*/ 30 h 52"/>
                <a:gd name="T22" fmla="*/ 16 w 36"/>
                <a:gd name="T23" fmla="*/ 33 h 52"/>
                <a:gd name="T24" fmla="*/ 13 w 36"/>
                <a:gd name="T25" fmla="*/ 30 h 52"/>
                <a:gd name="T26" fmla="*/ 16 w 36"/>
                <a:gd name="T2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52">
                  <a:moveTo>
                    <a:pt x="9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9" y="27"/>
                    <a:pt x="9" y="29"/>
                  </a:cubicBezTo>
                  <a:close/>
                  <a:moveTo>
                    <a:pt x="16" y="27"/>
                  </a:moveTo>
                  <a:cubicBezTo>
                    <a:pt x="17" y="27"/>
                    <a:pt x="19" y="28"/>
                    <a:pt x="19" y="30"/>
                  </a:cubicBezTo>
                  <a:cubicBezTo>
                    <a:pt x="19" y="32"/>
                    <a:pt x="17" y="33"/>
                    <a:pt x="16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8"/>
                    <a:pt x="14" y="27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28" name="Oval 40"/>
            <p:cNvSpPr>
              <a:spLocks noChangeArrowheads="1"/>
            </p:cNvSpPr>
            <p:nvPr/>
          </p:nvSpPr>
          <p:spPr bwMode="auto">
            <a:xfrm>
              <a:off x="2090738" y="31797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1643956" y="2065708"/>
            <a:ext cx="282333" cy="280400"/>
            <a:chOff x="1979613" y="3067051"/>
            <a:chExt cx="231775" cy="230188"/>
          </a:xfrm>
          <a:solidFill>
            <a:schemeClr val="bg1">
              <a:lumMod val="65000"/>
            </a:schemeClr>
          </a:solidFill>
        </p:grpSpPr>
        <p:sp>
          <p:nvSpPr>
            <p:cNvPr id="330" name="Freeform 38"/>
            <p:cNvSpPr>
              <a:spLocks noEditPoints="1"/>
            </p:cNvSpPr>
            <p:nvPr/>
          </p:nvSpPr>
          <p:spPr bwMode="auto">
            <a:xfrm>
              <a:off x="1979613" y="3067051"/>
              <a:ext cx="231775" cy="230188"/>
            </a:xfrm>
            <a:custGeom>
              <a:avLst/>
              <a:gdLst>
                <a:gd name="T0" fmla="*/ 61 w 122"/>
                <a:gd name="T1" fmla="*/ 0 h 122"/>
                <a:gd name="T2" fmla="*/ 0 w 122"/>
                <a:gd name="T3" fmla="*/ 61 h 122"/>
                <a:gd name="T4" fmla="*/ 61 w 122"/>
                <a:gd name="T5" fmla="*/ 122 h 122"/>
                <a:gd name="T6" fmla="*/ 122 w 122"/>
                <a:gd name="T7" fmla="*/ 61 h 122"/>
                <a:gd name="T8" fmla="*/ 61 w 122"/>
                <a:gd name="T9" fmla="*/ 0 h 122"/>
                <a:gd name="T10" fmla="*/ 64 w 122"/>
                <a:gd name="T11" fmla="*/ 109 h 122"/>
                <a:gd name="T12" fmla="*/ 64 w 122"/>
                <a:gd name="T13" fmla="*/ 102 h 122"/>
                <a:gd name="T14" fmla="*/ 57 w 122"/>
                <a:gd name="T15" fmla="*/ 102 h 122"/>
                <a:gd name="T16" fmla="*/ 57 w 122"/>
                <a:gd name="T17" fmla="*/ 109 h 122"/>
                <a:gd name="T18" fmla="*/ 29 w 122"/>
                <a:gd name="T19" fmla="*/ 97 h 122"/>
                <a:gd name="T20" fmla="*/ 28 w 122"/>
                <a:gd name="T21" fmla="*/ 97 h 122"/>
                <a:gd name="T22" fmla="*/ 27 w 122"/>
                <a:gd name="T23" fmla="*/ 95 h 122"/>
                <a:gd name="T24" fmla="*/ 25 w 122"/>
                <a:gd name="T25" fmla="*/ 93 h 122"/>
                <a:gd name="T26" fmla="*/ 24 w 122"/>
                <a:gd name="T27" fmla="*/ 93 h 122"/>
                <a:gd name="T28" fmla="*/ 13 w 122"/>
                <a:gd name="T29" fmla="*/ 65 h 122"/>
                <a:gd name="T30" fmla="*/ 20 w 122"/>
                <a:gd name="T31" fmla="*/ 65 h 122"/>
                <a:gd name="T32" fmla="*/ 20 w 122"/>
                <a:gd name="T33" fmla="*/ 58 h 122"/>
                <a:gd name="T34" fmla="*/ 13 w 122"/>
                <a:gd name="T35" fmla="*/ 58 h 122"/>
                <a:gd name="T36" fmla="*/ 57 w 122"/>
                <a:gd name="T37" fmla="*/ 13 h 122"/>
                <a:gd name="T38" fmla="*/ 57 w 122"/>
                <a:gd name="T39" fmla="*/ 20 h 122"/>
                <a:gd name="T40" fmla="*/ 64 w 122"/>
                <a:gd name="T41" fmla="*/ 20 h 122"/>
                <a:gd name="T42" fmla="*/ 64 w 122"/>
                <a:gd name="T43" fmla="*/ 13 h 122"/>
                <a:gd name="T44" fmla="*/ 83 w 122"/>
                <a:gd name="T45" fmla="*/ 18 h 122"/>
                <a:gd name="T46" fmla="*/ 83 w 122"/>
                <a:gd name="T47" fmla="*/ 19 h 122"/>
                <a:gd name="T48" fmla="*/ 86 w 122"/>
                <a:gd name="T49" fmla="*/ 21 h 122"/>
                <a:gd name="T50" fmla="*/ 87 w 122"/>
                <a:gd name="T51" fmla="*/ 21 h 122"/>
                <a:gd name="T52" fmla="*/ 90 w 122"/>
                <a:gd name="T53" fmla="*/ 23 h 122"/>
                <a:gd name="T54" fmla="*/ 91 w 122"/>
                <a:gd name="T55" fmla="*/ 24 h 122"/>
                <a:gd name="T56" fmla="*/ 93 w 122"/>
                <a:gd name="T57" fmla="*/ 26 h 122"/>
                <a:gd name="T58" fmla="*/ 94 w 122"/>
                <a:gd name="T59" fmla="*/ 27 h 122"/>
                <a:gd name="T60" fmla="*/ 96 w 122"/>
                <a:gd name="T61" fmla="*/ 29 h 122"/>
                <a:gd name="T62" fmla="*/ 98 w 122"/>
                <a:gd name="T63" fmla="*/ 31 h 122"/>
                <a:gd name="T64" fmla="*/ 99 w 122"/>
                <a:gd name="T65" fmla="*/ 32 h 122"/>
                <a:gd name="T66" fmla="*/ 101 w 122"/>
                <a:gd name="T67" fmla="*/ 35 h 122"/>
                <a:gd name="T68" fmla="*/ 101 w 122"/>
                <a:gd name="T69" fmla="*/ 36 h 122"/>
                <a:gd name="T70" fmla="*/ 103 w 122"/>
                <a:gd name="T71" fmla="*/ 39 h 122"/>
                <a:gd name="T72" fmla="*/ 103 w 122"/>
                <a:gd name="T73" fmla="*/ 39 h 122"/>
                <a:gd name="T74" fmla="*/ 108 w 122"/>
                <a:gd name="T75" fmla="*/ 58 h 122"/>
                <a:gd name="T76" fmla="*/ 102 w 122"/>
                <a:gd name="T77" fmla="*/ 58 h 122"/>
                <a:gd name="T78" fmla="*/ 102 w 122"/>
                <a:gd name="T79" fmla="*/ 65 h 122"/>
                <a:gd name="T80" fmla="*/ 108 w 122"/>
                <a:gd name="T81" fmla="*/ 65 h 122"/>
                <a:gd name="T82" fmla="*/ 64 w 122"/>
                <a:gd name="T83" fmla="*/ 10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22">
                  <a:moveTo>
                    <a:pt x="61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2"/>
                    <a:pt x="61" y="122"/>
                  </a:cubicBezTo>
                  <a:cubicBezTo>
                    <a:pt x="94" y="122"/>
                    <a:pt x="122" y="95"/>
                    <a:pt x="122" y="61"/>
                  </a:cubicBezTo>
                  <a:cubicBezTo>
                    <a:pt x="122" y="27"/>
                    <a:pt x="94" y="0"/>
                    <a:pt x="61" y="0"/>
                  </a:cubicBezTo>
                  <a:close/>
                  <a:moveTo>
                    <a:pt x="64" y="109"/>
                  </a:moveTo>
                  <a:cubicBezTo>
                    <a:pt x="64" y="102"/>
                    <a:pt x="64" y="102"/>
                    <a:pt x="64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46" y="108"/>
                    <a:pt x="37" y="104"/>
                    <a:pt x="29" y="97"/>
                  </a:cubicBezTo>
                  <a:cubicBezTo>
                    <a:pt x="29" y="97"/>
                    <a:pt x="29" y="97"/>
                    <a:pt x="28" y="97"/>
                  </a:cubicBezTo>
                  <a:cubicBezTo>
                    <a:pt x="28" y="96"/>
                    <a:pt x="27" y="96"/>
                    <a:pt x="27" y="95"/>
                  </a:cubicBezTo>
                  <a:cubicBezTo>
                    <a:pt x="26" y="95"/>
                    <a:pt x="25" y="94"/>
                    <a:pt x="25" y="93"/>
                  </a:cubicBezTo>
                  <a:cubicBezTo>
                    <a:pt x="25" y="93"/>
                    <a:pt x="25" y="93"/>
                    <a:pt x="24" y="93"/>
                  </a:cubicBezTo>
                  <a:cubicBezTo>
                    <a:pt x="18" y="85"/>
                    <a:pt x="13" y="75"/>
                    <a:pt x="13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34"/>
                    <a:pt x="33" y="15"/>
                    <a:pt x="57" y="1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71" y="14"/>
                    <a:pt x="77" y="16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9"/>
                    <a:pt x="85" y="20"/>
                    <a:pt x="86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2"/>
                    <a:pt x="89" y="22"/>
                    <a:pt x="90" y="23"/>
                  </a:cubicBezTo>
                  <a:cubicBezTo>
                    <a:pt x="90" y="23"/>
                    <a:pt x="91" y="24"/>
                    <a:pt x="91" y="24"/>
                  </a:cubicBezTo>
                  <a:cubicBezTo>
                    <a:pt x="92" y="25"/>
                    <a:pt x="92" y="25"/>
                    <a:pt x="93" y="26"/>
                  </a:cubicBezTo>
                  <a:cubicBezTo>
                    <a:pt x="94" y="26"/>
                    <a:pt x="94" y="27"/>
                    <a:pt x="94" y="27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97" y="29"/>
                    <a:pt x="97" y="30"/>
                    <a:pt x="98" y="31"/>
                  </a:cubicBezTo>
                  <a:cubicBezTo>
                    <a:pt x="98" y="31"/>
                    <a:pt x="98" y="32"/>
                    <a:pt x="99" y="32"/>
                  </a:cubicBezTo>
                  <a:cubicBezTo>
                    <a:pt x="99" y="33"/>
                    <a:pt x="100" y="34"/>
                    <a:pt x="101" y="35"/>
                  </a:cubicBezTo>
                  <a:cubicBezTo>
                    <a:pt x="101" y="35"/>
                    <a:pt x="101" y="35"/>
                    <a:pt x="101" y="36"/>
                  </a:cubicBezTo>
                  <a:cubicBezTo>
                    <a:pt x="102" y="37"/>
                    <a:pt x="103" y="38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6" y="45"/>
                    <a:pt x="108" y="51"/>
                    <a:pt x="108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88"/>
                    <a:pt x="88" y="107"/>
                    <a:pt x="6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31" name="Freeform 39"/>
            <p:cNvSpPr>
              <a:spLocks noEditPoints="1"/>
            </p:cNvSpPr>
            <p:nvPr/>
          </p:nvSpPr>
          <p:spPr bwMode="auto">
            <a:xfrm>
              <a:off x="2063750" y="3125788"/>
              <a:ext cx="69850" cy="98425"/>
            </a:xfrm>
            <a:custGeom>
              <a:avLst/>
              <a:gdLst>
                <a:gd name="T0" fmla="*/ 9 w 36"/>
                <a:gd name="T1" fmla="*/ 29 h 52"/>
                <a:gd name="T2" fmla="*/ 9 w 36"/>
                <a:gd name="T3" fmla="*/ 29 h 52"/>
                <a:gd name="T4" fmla="*/ 0 w 36"/>
                <a:gd name="T5" fmla="*/ 52 h 52"/>
                <a:gd name="T6" fmla="*/ 20 w 36"/>
                <a:gd name="T7" fmla="*/ 36 h 52"/>
                <a:gd name="T8" fmla="*/ 20 w 36"/>
                <a:gd name="T9" fmla="*/ 36 h 52"/>
                <a:gd name="T10" fmla="*/ 22 w 36"/>
                <a:gd name="T11" fmla="*/ 32 h 52"/>
                <a:gd name="T12" fmla="*/ 36 w 36"/>
                <a:gd name="T13" fmla="*/ 0 h 52"/>
                <a:gd name="T14" fmla="*/ 11 w 36"/>
                <a:gd name="T15" fmla="*/ 25 h 52"/>
                <a:gd name="T16" fmla="*/ 9 w 36"/>
                <a:gd name="T17" fmla="*/ 29 h 52"/>
                <a:gd name="T18" fmla="*/ 16 w 36"/>
                <a:gd name="T19" fmla="*/ 27 h 52"/>
                <a:gd name="T20" fmla="*/ 19 w 36"/>
                <a:gd name="T21" fmla="*/ 30 h 52"/>
                <a:gd name="T22" fmla="*/ 16 w 36"/>
                <a:gd name="T23" fmla="*/ 33 h 52"/>
                <a:gd name="T24" fmla="*/ 13 w 36"/>
                <a:gd name="T25" fmla="*/ 30 h 52"/>
                <a:gd name="T26" fmla="*/ 16 w 36"/>
                <a:gd name="T2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52">
                  <a:moveTo>
                    <a:pt x="9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9" y="27"/>
                    <a:pt x="9" y="29"/>
                  </a:cubicBezTo>
                  <a:close/>
                  <a:moveTo>
                    <a:pt x="16" y="27"/>
                  </a:moveTo>
                  <a:cubicBezTo>
                    <a:pt x="17" y="27"/>
                    <a:pt x="19" y="28"/>
                    <a:pt x="19" y="30"/>
                  </a:cubicBezTo>
                  <a:cubicBezTo>
                    <a:pt x="19" y="32"/>
                    <a:pt x="17" y="33"/>
                    <a:pt x="16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8"/>
                    <a:pt x="14" y="27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32" name="Oval 40"/>
            <p:cNvSpPr>
              <a:spLocks noChangeArrowheads="1"/>
            </p:cNvSpPr>
            <p:nvPr/>
          </p:nvSpPr>
          <p:spPr bwMode="auto">
            <a:xfrm>
              <a:off x="2090738" y="31797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333" name="Group 332"/>
          <p:cNvGrpSpPr/>
          <p:nvPr/>
        </p:nvGrpSpPr>
        <p:grpSpPr>
          <a:xfrm>
            <a:off x="3912534" y="1785095"/>
            <a:ext cx="218453" cy="216957"/>
            <a:chOff x="1979613" y="3067051"/>
            <a:chExt cx="231775" cy="230188"/>
          </a:xfrm>
          <a:solidFill>
            <a:schemeClr val="bg1">
              <a:lumMod val="65000"/>
            </a:schemeClr>
          </a:solidFill>
        </p:grpSpPr>
        <p:sp>
          <p:nvSpPr>
            <p:cNvPr id="334" name="Freeform 38"/>
            <p:cNvSpPr>
              <a:spLocks noEditPoints="1"/>
            </p:cNvSpPr>
            <p:nvPr/>
          </p:nvSpPr>
          <p:spPr bwMode="auto">
            <a:xfrm>
              <a:off x="1979613" y="3067051"/>
              <a:ext cx="231775" cy="230188"/>
            </a:xfrm>
            <a:custGeom>
              <a:avLst/>
              <a:gdLst>
                <a:gd name="T0" fmla="*/ 61 w 122"/>
                <a:gd name="T1" fmla="*/ 0 h 122"/>
                <a:gd name="T2" fmla="*/ 0 w 122"/>
                <a:gd name="T3" fmla="*/ 61 h 122"/>
                <a:gd name="T4" fmla="*/ 61 w 122"/>
                <a:gd name="T5" fmla="*/ 122 h 122"/>
                <a:gd name="T6" fmla="*/ 122 w 122"/>
                <a:gd name="T7" fmla="*/ 61 h 122"/>
                <a:gd name="T8" fmla="*/ 61 w 122"/>
                <a:gd name="T9" fmla="*/ 0 h 122"/>
                <a:gd name="T10" fmla="*/ 64 w 122"/>
                <a:gd name="T11" fmla="*/ 109 h 122"/>
                <a:gd name="T12" fmla="*/ 64 w 122"/>
                <a:gd name="T13" fmla="*/ 102 h 122"/>
                <a:gd name="T14" fmla="*/ 57 w 122"/>
                <a:gd name="T15" fmla="*/ 102 h 122"/>
                <a:gd name="T16" fmla="*/ 57 w 122"/>
                <a:gd name="T17" fmla="*/ 109 h 122"/>
                <a:gd name="T18" fmla="*/ 29 w 122"/>
                <a:gd name="T19" fmla="*/ 97 h 122"/>
                <a:gd name="T20" fmla="*/ 28 w 122"/>
                <a:gd name="T21" fmla="*/ 97 h 122"/>
                <a:gd name="T22" fmla="*/ 27 w 122"/>
                <a:gd name="T23" fmla="*/ 95 h 122"/>
                <a:gd name="T24" fmla="*/ 25 w 122"/>
                <a:gd name="T25" fmla="*/ 93 h 122"/>
                <a:gd name="T26" fmla="*/ 24 w 122"/>
                <a:gd name="T27" fmla="*/ 93 h 122"/>
                <a:gd name="T28" fmla="*/ 13 w 122"/>
                <a:gd name="T29" fmla="*/ 65 h 122"/>
                <a:gd name="T30" fmla="*/ 20 w 122"/>
                <a:gd name="T31" fmla="*/ 65 h 122"/>
                <a:gd name="T32" fmla="*/ 20 w 122"/>
                <a:gd name="T33" fmla="*/ 58 h 122"/>
                <a:gd name="T34" fmla="*/ 13 w 122"/>
                <a:gd name="T35" fmla="*/ 58 h 122"/>
                <a:gd name="T36" fmla="*/ 57 w 122"/>
                <a:gd name="T37" fmla="*/ 13 h 122"/>
                <a:gd name="T38" fmla="*/ 57 w 122"/>
                <a:gd name="T39" fmla="*/ 20 h 122"/>
                <a:gd name="T40" fmla="*/ 64 w 122"/>
                <a:gd name="T41" fmla="*/ 20 h 122"/>
                <a:gd name="T42" fmla="*/ 64 w 122"/>
                <a:gd name="T43" fmla="*/ 13 h 122"/>
                <a:gd name="T44" fmla="*/ 83 w 122"/>
                <a:gd name="T45" fmla="*/ 18 h 122"/>
                <a:gd name="T46" fmla="*/ 83 w 122"/>
                <a:gd name="T47" fmla="*/ 19 h 122"/>
                <a:gd name="T48" fmla="*/ 86 w 122"/>
                <a:gd name="T49" fmla="*/ 21 h 122"/>
                <a:gd name="T50" fmla="*/ 87 w 122"/>
                <a:gd name="T51" fmla="*/ 21 h 122"/>
                <a:gd name="T52" fmla="*/ 90 w 122"/>
                <a:gd name="T53" fmla="*/ 23 h 122"/>
                <a:gd name="T54" fmla="*/ 91 w 122"/>
                <a:gd name="T55" fmla="*/ 24 h 122"/>
                <a:gd name="T56" fmla="*/ 93 w 122"/>
                <a:gd name="T57" fmla="*/ 26 h 122"/>
                <a:gd name="T58" fmla="*/ 94 w 122"/>
                <a:gd name="T59" fmla="*/ 27 h 122"/>
                <a:gd name="T60" fmla="*/ 96 w 122"/>
                <a:gd name="T61" fmla="*/ 29 h 122"/>
                <a:gd name="T62" fmla="*/ 98 w 122"/>
                <a:gd name="T63" fmla="*/ 31 h 122"/>
                <a:gd name="T64" fmla="*/ 99 w 122"/>
                <a:gd name="T65" fmla="*/ 32 h 122"/>
                <a:gd name="T66" fmla="*/ 101 w 122"/>
                <a:gd name="T67" fmla="*/ 35 h 122"/>
                <a:gd name="T68" fmla="*/ 101 w 122"/>
                <a:gd name="T69" fmla="*/ 36 h 122"/>
                <a:gd name="T70" fmla="*/ 103 w 122"/>
                <a:gd name="T71" fmla="*/ 39 h 122"/>
                <a:gd name="T72" fmla="*/ 103 w 122"/>
                <a:gd name="T73" fmla="*/ 39 h 122"/>
                <a:gd name="T74" fmla="*/ 108 w 122"/>
                <a:gd name="T75" fmla="*/ 58 h 122"/>
                <a:gd name="T76" fmla="*/ 102 w 122"/>
                <a:gd name="T77" fmla="*/ 58 h 122"/>
                <a:gd name="T78" fmla="*/ 102 w 122"/>
                <a:gd name="T79" fmla="*/ 65 h 122"/>
                <a:gd name="T80" fmla="*/ 108 w 122"/>
                <a:gd name="T81" fmla="*/ 65 h 122"/>
                <a:gd name="T82" fmla="*/ 64 w 122"/>
                <a:gd name="T83" fmla="*/ 10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22">
                  <a:moveTo>
                    <a:pt x="61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2"/>
                    <a:pt x="61" y="122"/>
                  </a:cubicBezTo>
                  <a:cubicBezTo>
                    <a:pt x="94" y="122"/>
                    <a:pt x="122" y="95"/>
                    <a:pt x="122" y="61"/>
                  </a:cubicBezTo>
                  <a:cubicBezTo>
                    <a:pt x="122" y="27"/>
                    <a:pt x="94" y="0"/>
                    <a:pt x="61" y="0"/>
                  </a:cubicBezTo>
                  <a:close/>
                  <a:moveTo>
                    <a:pt x="64" y="109"/>
                  </a:moveTo>
                  <a:cubicBezTo>
                    <a:pt x="64" y="102"/>
                    <a:pt x="64" y="102"/>
                    <a:pt x="64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46" y="108"/>
                    <a:pt x="37" y="104"/>
                    <a:pt x="29" y="97"/>
                  </a:cubicBezTo>
                  <a:cubicBezTo>
                    <a:pt x="29" y="97"/>
                    <a:pt x="29" y="97"/>
                    <a:pt x="28" y="97"/>
                  </a:cubicBezTo>
                  <a:cubicBezTo>
                    <a:pt x="28" y="96"/>
                    <a:pt x="27" y="96"/>
                    <a:pt x="27" y="95"/>
                  </a:cubicBezTo>
                  <a:cubicBezTo>
                    <a:pt x="26" y="95"/>
                    <a:pt x="25" y="94"/>
                    <a:pt x="25" y="93"/>
                  </a:cubicBezTo>
                  <a:cubicBezTo>
                    <a:pt x="25" y="93"/>
                    <a:pt x="25" y="93"/>
                    <a:pt x="24" y="93"/>
                  </a:cubicBezTo>
                  <a:cubicBezTo>
                    <a:pt x="18" y="85"/>
                    <a:pt x="13" y="75"/>
                    <a:pt x="13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34"/>
                    <a:pt x="33" y="15"/>
                    <a:pt x="57" y="1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71" y="14"/>
                    <a:pt x="77" y="16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9"/>
                    <a:pt x="85" y="20"/>
                    <a:pt x="86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2"/>
                    <a:pt x="89" y="22"/>
                    <a:pt x="90" y="23"/>
                  </a:cubicBezTo>
                  <a:cubicBezTo>
                    <a:pt x="90" y="23"/>
                    <a:pt x="91" y="24"/>
                    <a:pt x="91" y="24"/>
                  </a:cubicBezTo>
                  <a:cubicBezTo>
                    <a:pt x="92" y="25"/>
                    <a:pt x="92" y="25"/>
                    <a:pt x="93" y="26"/>
                  </a:cubicBezTo>
                  <a:cubicBezTo>
                    <a:pt x="94" y="26"/>
                    <a:pt x="94" y="27"/>
                    <a:pt x="94" y="27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97" y="29"/>
                    <a:pt x="97" y="30"/>
                    <a:pt x="98" y="31"/>
                  </a:cubicBezTo>
                  <a:cubicBezTo>
                    <a:pt x="98" y="31"/>
                    <a:pt x="98" y="32"/>
                    <a:pt x="99" y="32"/>
                  </a:cubicBezTo>
                  <a:cubicBezTo>
                    <a:pt x="99" y="33"/>
                    <a:pt x="100" y="34"/>
                    <a:pt x="101" y="35"/>
                  </a:cubicBezTo>
                  <a:cubicBezTo>
                    <a:pt x="101" y="35"/>
                    <a:pt x="101" y="35"/>
                    <a:pt x="101" y="36"/>
                  </a:cubicBezTo>
                  <a:cubicBezTo>
                    <a:pt x="102" y="37"/>
                    <a:pt x="103" y="38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6" y="45"/>
                    <a:pt x="108" y="51"/>
                    <a:pt x="108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88"/>
                    <a:pt x="88" y="107"/>
                    <a:pt x="6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35" name="Freeform 39"/>
            <p:cNvSpPr>
              <a:spLocks noEditPoints="1"/>
            </p:cNvSpPr>
            <p:nvPr/>
          </p:nvSpPr>
          <p:spPr bwMode="auto">
            <a:xfrm>
              <a:off x="2063750" y="3125788"/>
              <a:ext cx="69850" cy="98425"/>
            </a:xfrm>
            <a:custGeom>
              <a:avLst/>
              <a:gdLst>
                <a:gd name="T0" fmla="*/ 9 w 36"/>
                <a:gd name="T1" fmla="*/ 29 h 52"/>
                <a:gd name="T2" fmla="*/ 9 w 36"/>
                <a:gd name="T3" fmla="*/ 29 h 52"/>
                <a:gd name="T4" fmla="*/ 0 w 36"/>
                <a:gd name="T5" fmla="*/ 52 h 52"/>
                <a:gd name="T6" fmla="*/ 20 w 36"/>
                <a:gd name="T7" fmla="*/ 36 h 52"/>
                <a:gd name="T8" fmla="*/ 20 w 36"/>
                <a:gd name="T9" fmla="*/ 36 h 52"/>
                <a:gd name="T10" fmla="*/ 22 w 36"/>
                <a:gd name="T11" fmla="*/ 32 h 52"/>
                <a:gd name="T12" fmla="*/ 36 w 36"/>
                <a:gd name="T13" fmla="*/ 0 h 52"/>
                <a:gd name="T14" fmla="*/ 11 w 36"/>
                <a:gd name="T15" fmla="*/ 25 h 52"/>
                <a:gd name="T16" fmla="*/ 9 w 36"/>
                <a:gd name="T17" fmla="*/ 29 h 52"/>
                <a:gd name="T18" fmla="*/ 16 w 36"/>
                <a:gd name="T19" fmla="*/ 27 h 52"/>
                <a:gd name="T20" fmla="*/ 19 w 36"/>
                <a:gd name="T21" fmla="*/ 30 h 52"/>
                <a:gd name="T22" fmla="*/ 16 w 36"/>
                <a:gd name="T23" fmla="*/ 33 h 52"/>
                <a:gd name="T24" fmla="*/ 13 w 36"/>
                <a:gd name="T25" fmla="*/ 30 h 52"/>
                <a:gd name="T26" fmla="*/ 16 w 36"/>
                <a:gd name="T2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52">
                  <a:moveTo>
                    <a:pt x="9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9" y="27"/>
                    <a:pt x="9" y="29"/>
                  </a:cubicBezTo>
                  <a:close/>
                  <a:moveTo>
                    <a:pt x="16" y="27"/>
                  </a:moveTo>
                  <a:cubicBezTo>
                    <a:pt x="17" y="27"/>
                    <a:pt x="19" y="28"/>
                    <a:pt x="19" y="30"/>
                  </a:cubicBezTo>
                  <a:cubicBezTo>
                    <a:pt x="19" y="32"/>
                    <a:pt x="17" y="33"/>
                    <a:pt x="16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8"/>
                    <a:pt x="14" y="27"/>
                    <a:pt x="1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36" name="Oval 40"/>
            <p:cNvSpPr>
              <a:spLocks noChangeArrowheads="1"/>
            </p:cNvSpPr>
            <p:nvPr/>
          </p:nvSpPr>
          <p:spPr bwMode="auto">
            <a:xfrm>
              <a:off x="2090738" y="3179763"/>
              <a:ext cx="6350" cy="6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337" name="Freeform 33"/>
          <p:cNvSpPr>
            <a:spLocks noEditPoints="1"/>
          </p:cNvSpPr>
          <p:nvPr/>
        </p:nvSpPr>
        <p:spPr bwMode="auto">
          <a:xfrm>
            <a:off x="4642134" y="3205028"/>
            <a:ext cx="392709" cy="267376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338" name="Group 337"/>
          <p:cNvGrpSpPr/>
          <p:nvPr/>
        </p:nvGrpSpPr>
        <p:grpSpPr>
          <a:xfrm>
            <a:off x="3899401" y="1352375"/>
            <a:ext cx="164776" cy="248779"/>
            <a:chOff x="549275" y="4406901"/>
            <a:chExt cx="161926" cy="244475"/>
          </a:xfrm>
          <a:solidFill>
            <a:schemeClr val="bg1">
              <a:lumMod val="65000"/>
            </a:schemeClr>
          </a:solidFill>
        </p:grpSpPr>
        <p:sp>
          <p:nvSpPr>
            <p:cNvPr id="339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40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2700515" y="3504342"/>
            <a:ext cx="950647" cy="956613"/>
          </a:xfrm>
          <a:prstGeom prst="ellipse">
            <a:avLst/>
          </a:prstGeom>
          <a:blipFill>
            <a:blip r:embed="rId3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733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524001" y="2793193"/>
            <a:ext cx="950647" cy="956613"/>
          </a:xfrm>
          <a:prstGeom prst="ellipse">
            <a:avLst/>
          </a:prstGeom>
          <a:blipFill>
            <a:blip r:embed="rId4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733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064001" y="1108991"/>
            <a:ext cx="950647" cy="956613"/>
          </a:xfrm>
          <a:prstGeom prst="ellipse">
            <a:avLst/>
          </a:prstGeom>
          <a:blipFill>
            <a:blip r:embed="rId5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733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555323" y="2270803"/>
            <a:ext cx="950647" cy="956613"/>
          </a:xfrm>
          <a:prstGeom prst="ellipse">
            <a:avLst/>
          </a:prstGeom>
          <a:blipFill>
            <a:blip r:embed="rId6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733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671546" y="2065605"/>
            <a:ext cx="950647" cy="956613"/>
          </a:xfrm>
          <a:prstGeom prst="ellipse">
            <a:avLst/>
          </a:prstGeom>
          <a:blipFill>
            <a:blip r:embed="rId7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733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7315201" y="3432435"/>
            <a:ext cx="950647" cy="956613"/>
          </a:xfrm>
          <a:prstGeom prst="ellipse">
            <a:avLst/>
          </a:prstGeom>
          <a:blipFill>
            <a:blip r:embed="rId8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733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8819203" y="3052091"/>
            <a:ext cx="950647" cy="956613"/>
          </a:xfrm>
          <a:prstGeom prst="ellipse">
            <a:avLst/>
          </a:prstGeom>
          <a:blipFill>
            <a:blip r:embed="rId9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733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112001" y="1700206"/>
            <a:ext cx="950647" cy="956613"/>
          </a:xfrm>
          <a:prstGeom prst="ellipse">
            <a:avLst/>
          </a:prstGeom>
          <a:blipFill>
            <a:blip r:embed="rId10"/>
            <a:stretch>
              <a:fillRect l="-4000" t="-2000" r="-4000" b="-2000"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733">
              <a:solidFill>
                <a:schemeClr val="bg1"/>
              </a:solidFill>
            </a:endParaRPr>
          </a:p>
        </p:txBody>
      </p:sp>
      <p:grpSp>
        <p:nvGrpSpPr>
          <p:cNvPr id="354" name="Group 353"/>
          <p:cNvGrpSpPr/>
          <p:nvPr/>
        </p:nvGrpSpPr>
        <p:grpSpPr>
          <a:xfrm>
            <a:off x="127356" y="-21594"/>
            <a:ext cx="3324741" cy="1383911"/>
            <a:chOff x="127357" y="-6354"/>
            <a:chExt cx="2524868" cy="1383911"/>
          </a:xfrm>
        </p:grpSpPr>
        <p:sp>
          <p:nvSpPr>
            <p:cNvPr id="355" name="Round Same Side Corner Rectangle 354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56" name="TextBox 355"/>
            <p:cNvSpPr txBox="1"/>
            <p:nvPr/>
          </p:nvSpPr>
          <p:spPr>
            <a:xfrm>
              <a:off x="127357" y="54118"/>
              <a:ext cx="252486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FF0000"/>
                  </a:solidFill>
                </a:rPr>
                <a:t>KESIMPULAN</a:t>
              </a:r>
            </a:p>
          </p:txBody>
        </p:sp>
      </p:grpSp>
      <p:sp>
        <p:nvSpPr>
          <p:cNvPr id="359" name="Rectangle 358"/>
          <p:cNvSpPr/>
          <p:nvPr/>
        </p:nvSpPr>
        <p:spPr>
          <a:xfrm>
            <a:off x="7180068" y="4510493"/>
            <a:ext cx="427624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450940"/>
            <a:r>
              <a:rPr lang="en-US" sz="2800" b="1" dirty="0">
                <a:solidFill>
                  <a:srgbClr val="FF0000"/>
                </a:solidFill>
                <a:ea typeface="Open Sans" pitchFamily="34" charset="0"/>
                <a:cs typeface="Open Sans" pitchFamily="34" charset="0"/>
              </a:rPr>
              <a:t>“</a:t>
            </a:r>
            <a:r>
              <a:rPr lang="en-US" sz="2800" b="1" dirty="0" err="1">
                <a:solidFill>
                  <a:srgbClr val="FF0000"/>
                </a:solidFill>
                <a:ea typeface="Open Sans" pitchFamily="34" charset="0"/>
                <a:cs typeface="Open Sans" pitchFamily="34" charset="0"/>
              </a:rPr>
              <a:t>Kreatif</a:t>
            </a:r>
            <a:r>
              <a:rPr lang="en-US" sz="2800" b="1" dirty="0">
                <a:solidFill>
                  <a:srgbClr val="FF0000"/>
                </a:solidFill>
                <a:ea typeface="Open Sans" pitchFamily="34" charset="0"/>
                <a:cs typeface="Open Sans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a typeface="Open Sans" pitchFamily="34" charset="0"/>
                <a:cs typeface="Open Sans" pitchFamily="34" charset="0"/>
              </a:rPr>
              <a:t>itu</a:t>
            </a:r>
            <a:r>
              <a:rPr lang="en-US" sz="2800" b="1" dirty="0">
                <a:solidFill>
                  <a:srgbClr val="FF0000"/>
                </a:solidFill>
                <a:ea typeface="Open Sans" pitchFamily="34" charset="0"/>
                <a:cs typeface="Open Sans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a typeface="Open Sans" pitchFamily="34" charset="0"/>
                <a:cs typeface="Open Sans" pitchFamily="34" charset="0"/>
              </a:rPr>
              <a:t>bukan</a:t>
            </a:r>
            <a:r>
              <a:rPr lang="en-US" sz="2800" b="1" dirty="0">
                <a:solidFill>
                  <a:srgbClr val="FF0000"/>
                </a:solidFill>
                <a:ea typeface="Open Sans" pitchFamily="34" charset="0"/>
                <a:cs typeface="Open Sans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a typeface="Open Sans" pitchFamily="34" charset="0"/>
                <a:cs typeface="Open Sans" pitchFamily="34" charset="0"/>
              </a:rPr>
              <a:t>menemukan</a:t>
            </a:r>
            <a:r>
              <a:rPr lang="en-US" sz="2800" b="1" dirty="0">
                <a:solidFill>
                  <a:srgbClr val="FF0000"/>
                </a:solidFill>
                <a:ea typeface="Open Sans" pitchFamily="34" charset="0"/>
                <a:cs typeface="Open Sans" pitchFamily="34" charset="0"/>
              </a:rPr>
              <a:t> ide-ide </a:t>
            </a:r>
            <a:r>
              <a:rPr lang="en-US" sz="2800" b="1" dirty="0" err="1">
                <a:solidFill>
                  <a:srgbClr val="FF0000"/>
                </a:solidFill>
                <a:ea typeface="Open Sans" pitchFamily="34" charset="0"/>
                <a:cs typeface="Open Sans" pitchFamily="34" charset="0"/>
              </a:rPr>
              <a:t>baru</a:t>
            </a:r>
            <a:r>
              <a:rPr lang="en-US" sz="2800" b="1" dirty="0">
                <a:solidFill>
                  <a:srgbClr val="FF0000"/>
                </a:solidFill>
                <a:ea typeface="Open Sans" pitchFamily="34" charset="0"/>
                <a:cs typeface="Open Sans" pitchFamily="34" charset="0"/>
              </a:rPr>
              <a:t>, </a:t>
            </a:r>
            <a:r>
              <a:rPr lang="en-US" sz="2800" b="1" dirty="0" err="1">
                <a:solidFill>
                  <a:srgbClr val="FF0000"/>
                </a:solidFill>
                <a:ea typeface="Open Sans" pitchFamily="34" charset="0"/>
                <a:cs typeface="Open Sans" pitchFamily="34" charset="0"/>
              </a:rPr>
              <a:t>tapi</a:t>
            </a:r>
            <a:r>
              <a:rPr lang="en-US" sz="2800" b="1" dirty="0">
                <a:solidFill>
                  <a:srgbClr val="FF0000"/>
                </a:solidFill>
                <a:ea typeface="Open Sans" pitchFamily="34" charset="0"/>
                <a:cs typeface="Open Sans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a typeface="Open Sans" pitchFamily="34" charset="0"/>
                <a:cs typeface="Open Sans" pitchFamily="34" charset="0"/>
              </a:rPr>
              <a:t>menyusun</a:t>
            </a:r>
            <a:r>
              <a:rPr lang="en-US" sz="2800" b="1" dirty="0">
                <a:solidFill>
                  <a:srgbClr val="FF0000"/>
                </a:solidFill>
                <a:ea typeface="Open Sans" pitchFamily="34" charset="0"/>
                <a:cs typeface="Open Sans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a typeface="Open Sans" pitchFamily="34" charset="0"/>
                <a:cs typeface="Open Sans" pitchFamily="34" charset="0"/>
              </a:rPr>
              <a:t>satu</a:t>
            </a:r>
            <a:r>
              <a:rPr lang="en-US" sz="2800" b="1" dirty="0">
                <a:solidFill>
                  <a:srgbClr val="FF0000"/>
                </a:solidFill>
                <a:ea typeface="Open Sans" pitchFamily="34" charset="0"/>
                <a:cs typeface="Open Sans" pitchFamily="34" charset="0"/>
              </a:rPr>
              <a:t> ide </a:t>
            </a:r>
            <a:r>
              <a:rPr lang="en-US" sz="2800" b="1" dirty="0" err="1">
                <a:solidFill>
                  <a:srgbClr val="FF0000"/>
                </a:solidFill>
                <a:ea typeface="Open Sans" pitchFamily="34" charset="0"/>
                <a:cs typeface="Open Sans" pitchFamily="34" charset="0"/>
              </a:rPr>
              <a:t>baru</a:t>
            </a:r>
            <a:r>
              <a:rPr lang="en-US" sz="2800" b="1" dirty="0">
                <a:solidFill>
                  <a:srgbClr val="FF0000"/>
                </a:solidFill>
                <a:ea typeface="Open Sans" pitchFamily="34" charset="0"/>
                <a:cs typeface="Open Sans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a typeface="Open Sans" pitchFamily="34" charset="0"/>
                <a:cs typeface="Open Sans" pitchFamily="34" charset="0"/>
              </a:rPr>
              <a:t>dari</a:t>
            </a:r>
            <a:r>
              <a:rPr lang="en-US" sz="2800" b="1" dirty="0">
                <a:solidFill>
                  <a:srgbClr val="FF0000"/>
                </a:solidFill>
                <a:ea typeface="Open Sans" pitchFamily="34" charset="0"/>
                <a:cs typeface="Open Sans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a typeface="Open Sans" pitchFamily="34" charset="0"/>
                <a:cs typeface="Open Sans" pitchFamily="34" charset="0"/>
              </a:rPr>
              <a:t>kumpulan</a:t>
            </a:r>
            <a:r>
              <a:rPr lang="en-US" sz="2800" b="1" dirty="0">
                <a:solidFill>
                  <a:srgbClr val="FF0000"/>
                </a:solidFill>
                <a:ea typeface="Open Sans" pitchFamily="34" charset="0"/>
                <a:cs typeface="Open Sans" pitchFamily="34" charset="0"/>
              </a:rPr>
              <a:t> ide-ide yang </a:t>
            </a:r>
            <a:r>
              <a:rPr lang="en-US" sz="2800" b="1" dirty="0" err="1">
                <a:solidFill>
                  <a:srgbClr val="FF0000"/>
                </a:solidFill>
                <a:ea typeface="Open Sans" pitchFamily="34" charset="0"/>
                <a:cs typeface="Open Sans" pitchFamily="34" charset="0"/>
              </a:rPr>
              <a:t>sudah</a:t>
            </a:r>
            <a:r>
              <a:rPr lang="en-US" sz="2800" b="1" dirty="0">
                <a:solidFill>
                  <a:srgbClr val="FF0000"/>
                </a:solidFill>
                <a:ea typeface="Open Sans" pitchFamily="34" charset="0"/>
                <a:cs typeface="Open Sans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a typeface="Open Sans" pitchFamily="34" charset="0"/>
                <a:cs typeface="Open Sans" pitchFamily="34" charset="0"/>
              </a:rPr>
              <a:t>ada</a:t>
            </a:r>
            <a:r>
              <a:rPr lang="en-US" sz="2800" b="1" dirty="0">
                <a:solidFill>
                  <a:srgbClr val="FF0000"/>
                </a:solidFill>
                <a:ea typeface="Open Sans" pitchFamily="34" charset="0"/>
                <a:cs typeface="Open Sans" pitchFamily="34" charset="0"/>
              </a:rPr>
              <a:t>.”</a:t>
            </a:r>
          </a:p>
        </p:txBody>
      </p:sp>
      <p:sp>
        <p:nvSpPr>
          <p:cNvPr id="362" name="Rectangle 361"/>
          <p:cNvSpPr/>
          <p:nvPr/>
        </p:nvSpPr>
        <p:spPr>
          <a:xfrm>
            <a:off x="71528" y="5013806"/>
            <a:ext cx="37095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450940"/>
            <a:r>
              <a:rPr lang="en-US" sz="2800" b="1" dirty="0">
                <a:solidFill>
                  <a:srgbClr val="00B0F0"/>
                </a:solidFill>
                <a:ea typeface="Open Sans" pitchFamily="34" charset="0"/>
                <a:cs typeface="Open Sans" pitchFamily="34" charset="0"/>
              </a:rPr>
              <a:t>"</a:t>
            </a:r>
            <a:r>
              <a:rPr lang="en-US" sz="2800" b="1" dirty="0" err="1">
                <a:solidFill>
                  <a:srgbClr val="00B0F0"/>
                </a:solidFill>
                <a:ea typeface="Open Sans" pitchFamily="34" charset="0"/>
                <a:cs typeface="Open Sans" pitchFamily="34" charset="0"/>
              </a:rPr>
              <a:t>Menjadi</a:t>
            </a:r>
            <a:r>
              <a:rPr lang="en-US" sz="2800" b="1" dirty="0">
                <a:solidFill>
                  <a:srgbClr val="00B0F0"/>
                </a:solidFill>
                <a:ea typeface="Open Sans" pitchFamily="34" charset="0"/>
                <a:cs typeface="Open Sans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a typeface="Open Sans" pitchFamily="34" charset="0"/>
                <a:cs typeface="Open Sans" pitchFamily="34" charset="0"/>
              </a:rPr>
              <a:t>kreatif</a:t>
            </a:r>
            <a:r>
              <a:rPr lang="en-US" sz="2800" b="1" dirty="0">
                <a:solidFill>
                  <a:srgbClr val="00B0F0"/>
                </a:solidFill>
                <a:ea typeface="Open Sans" pitchFamily="34" charset="0"/>
                <a:cs typeface="Open Sans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a typeface="Open Sans" pitchFamily="34" charset="0"/>
                <a:cs typeface="Open Sans" pitchFamily="34" charset="0"/>
              </a:rPr>
              <a:t>adalah</a:t>
            </a:r>
            <a:r>
              <a:rPr lang="en-US" sz="2800" b="1" dirty="0">
                <a:solidFill>
                  <a:srgbClr val="00B0F0"/>
                </a:solidFill>
                <a:ea typeface="Open Sans" pitchFamily="34" charset="0"/>
                <a:cs typeface="Open Sans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a typeface="Open Sans" pitchFamily="34" charset="0"/>
                <a:cs typeface="Open Sans" pitchFamily="34" charset="0"/>
              </a:rPr>
              <a:t>sebuah</a:t>
            </a:r>
            <a:r>
              <a:rPr lang="en-US" sz="2800" b="1" dirty="0">
                <a:solidFill>
                  <a:srgbClr val="00B0F0"/>
                </a:solidFill>
                <a:ea typeface="Open Sans" pitchFamily="34" charset="0"/>
                <a:cs typeface="Open Sans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a typeface="Open Sans" pitchFamily="34" charset="0"/>
                <a:cs typeface="Open Sans" pitchFamily="34" charset="0"/>
              </a:rPr>
              <a:t>kebutuhan</a:t>
            </a:r>
            <a:r>
              <a:rPr lang="en-US" sz="2800" b="1" dirty="0">
                <a:solidFill>
                  <a:srgbClr val="00B0F0"/>
                </a:solidFill>
                <a:ea typeface="Open Sans" pitchFamily="34" charset="0"/>
                <a:cs typeface="Open Sans" pitchFamily="34" charset="0"/>
              </a:rPr>
              <a:t>, </a:t>
            </a:r>
            <a:r>
              <a:rPr lang="en-US" sz="2800" b="1" dirty="0" err="1">
                <a:solidFill>
                  <a:srgbClr val="00B0F0"/>
                </a:solidFill>
                <a:ea typeface="Open Sans" pitchFamily="34" charset="0"/>
                <a:cs typeface="Open Sans" pitchFamily="34" charset="0"/>
              </a:rPr>
              <a:t>bukan</a:t>
            </a:r>
            <a:r>
              <a:rPr lang="en-US" sz="2800" b="1" dirty="0">
                <a:solidFill>
                  <a:srgbClr val="00B0F0"/>
                </a:solidFill>
                <a:ea typeface="Open Sans" pitchFamily="34" charset="0"/>
                <a:cs typeface="Open Sans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ea typeface="Open Sans" pitchFamily="34" charset="0"/>
                <a:cs typeface="Open Sans" pitchFamily="34" charset="0"/>
              </a:rPr>
              <a:t>paksaan</a:t>
            </a:r>
            <a:r>
              <a:rPr lang="en-US" sz="2800" b="1" dirty="0">
                <a:solidFill>
                  <a:srgbClr val="00B0F0"/>
                </a:solidFill>
                <a:ea typeface="Open Sans" pitchFamily="34" charset="0"/>
                <a:cs typeface="Open Sans" pitchFamily="34" charset="0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235769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20"/>
                            </p:stCondLst>
                            <p:childTnLst>
                              <p:par>
                                <p:cTn id="21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40"/>
                            </p:stCondLst>
                            <p:childTnLst>
                              <p:par>
                                <p:cTn id="2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6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60"/>
                            </p:stCondLst>
                            <p:childTnLst>
                              <p:par>
                                <p:cTn id="4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480"/>
                            </p:stCondLst>
                            <p:childTnLst>
                              <p:par>
                                <p:cTn id="48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2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2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2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600"/>
                            </p:stCondLst>
                            <p:childTnLst>
                              <p:par>
                                <p:cTn id="5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2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2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720"/>
                            </p:stCondLst>
                            <p:childTnLst>
                              <p:par>
                                <p:cTn id="62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2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2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2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2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840"/>
                            </p:stCondLst>
                            <p:childTnLst>
                              <p:par>
                                <p:cTn id="6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2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2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2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2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960"/>
                            </p:stCondLst>
                            <p:childTnLst>
                              <p:par>
                                <p:cTn id="7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2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2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2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2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80"/>
                            </p:stCondLst>
                            <p:childTnLst>
                              <p:par>
                                <p:cTn id="8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2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2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2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2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200"/>
                            </p:stCondLst>
                            <p:childTnLst>
                              <p:par>
                                <p:cTn id="9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2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2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2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2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320"/>
                            </p:stCondLst>
                            <p:childTnLst>
                              <p:par>
                                <p:cTn id="97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2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2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440"/>
                            </p:stCondLst>
                            <p:childTnLst>
                              <p:par>
                                <p:cTn id="104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2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2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560"/>
                            </p:stCondLst>
                            <p:childTnLst>
                              <p:par>
                                <p:cTn id="11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2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2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680"/>
                            </p:stCondLst>
                            <p:childTnLst>
                              <p:par>
                                <p:cTn id="118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2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2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800"/>
                            </p:stCondLst>
                            <p:childTnLst>
                              <p:par>
                                <p:cTn id="12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2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2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920"/>
                            </p:stCondLst>
                            <p:childTnLst>
                              <p:par>
                                <p:cTn id="13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2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2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040"/>
                            </p:stCondLst>
                            <p:childTnLst>
                              <p:par>
                                <p:cTn id="13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2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2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160"/>
                            </p:stCondLst>
                            <p:childTnLst>
                              <p:par>
                                <p:cTn id="1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4660"/>
                            </p:stCondLst>
                            <p:childTnLst>
                              <p:par>
                                <p:cTn id="15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2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2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4780"/>
                            </p:stCondLst>
                            <p:childTnLst>
                              <p:par>
                                <p:cTn id="15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2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2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4900"/>
                            </p:stCondLst>
                            <p:childTnLst>
                              <p:par>
                                <p:cTn id="16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2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2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20"/>
                            </p:stCondLst>
                            <p:childTnLst>
                              <p:par>
                                <p:cTn id="17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2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2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2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2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140"/>
                            </p:stCondLst>
                            <p:childTnLst>
                              <p:par>
                                <p:cTn id="18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2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2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2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2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260"/>
                            </p:stCondLst>
                            <p:childTnLst>
                              <p:par>
                                <p:cTn id="18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2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2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2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2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380"/>
                            </p:stCondLst>
                            <p:childTnLst>
                              <p:par>
                                <p:cTn id="194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2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2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2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2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500"/>
                            </p:stCondLst>
                            <p:childTnLst>
                              <p:par>
                                <p:cTn id="20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2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2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620"/>
                            </p:stCondLst>
                            <p:childTnLst>
                              <p:par>
                                <p:cTn id="208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2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2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5740"/>
                            </p:stCondLst>
                            <p:childTnLst>
                              <p:par>
                                <p:cTn id="21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2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2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860"/>
                            </p:stCondLst>
                            <p:childTnLst>
                              <p:par>
                                <p:cTn id="22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2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2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2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2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980"/>
                            </p:stCondLst>
                            <p:childTnLst>
                              <p:par>
                                <p:cTn id="22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2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2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2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2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6100"/>
                            </p:stCondLst>
                            <p:childTnLst>
                              <p:par>
                                <p:cTn id="23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2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2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2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2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6220"/>
                            </p:stCondLst>
                            <p:childTnLst>
                              <p:par>
                                <p:cTn id="24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12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12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2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2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6340"/>
                            </p:stCondLst>
                            <p:childTnLst>
                              <p:par>
                                <p:cTn id="25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2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2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2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2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6460"/>
                            </p:stCondLst>
                            <p:childTnLst>
                              <p:par>
                                <p:cTn id="2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6960"/>
                            </p:stCondLst>
                            <p:childTnLst>
                              <p:par>
                                <p:cTn id="26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2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2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2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2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7080"/>
                            </p:stCondLst>
                            <p:childTnLst>
                              <p:par>
                                <p:cTn id="27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2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7200"/>
                            </p:stCondLst>
                            <p:childTnLst>
                              <p:par>
                                <p:cTn id="277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2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2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2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2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7320"/>
                            </p:stCondLst>
                            <p:childTnLst>
                              <p:par>
                                <p:cTn id="28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12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7" dur="1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7440"/>
                            </p:stCondLst>
                            <p:childTnLst>
                              <p:par>
                                <p:cTn id="291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12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4" dur="12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2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2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7560"/>
                            </p:stCondLst>
                            <p:childTnLst>
                              <p:par>
                                <p:cTn id="29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12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1" dur="1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2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7680"/>
                            </p:stCondLst>
                            <p:childTnLst>
                              <p:par>
                                <p:cTn id="30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2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800"/>
                            </p:stCondLst>
                            <p:childTnLst>
                              <p:par>
                                <p:cTn id="31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12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5" dur="1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1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1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7920"/>
                            </p:stCondLst>
                            <p:childTnLst>
                              <p:par>
                                <p:cTn id="31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12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2" dur="1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1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8040"/>
                            </p:stCondLst>
                            <p:childTnLst>
                              <p:par>
                                <p:cTn id="326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12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9" dur="1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8160"/>
                            </p:stCondLst>
                            <p:childTnLst>
                              <p:par>
                                <p:cTn id="33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2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6" dur="1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280"/>
                            </p:stCondLst>
                            <p:childTnLst>
                              <p:par>
                                <p:cTn id="34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12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3" dur="1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8400"/>
                            </p:stCondLst>
                            <p:childTnLst>
                              <p:par>
                                <p:cTn id="3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8900"/>
                            </p:stCondLst>
                            <p:childTnLst>
                              <p:par>
                                <p:cTn id="35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2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6" dur="1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9020"/>
                            </p:stCondLst>
                            <p:childTnLst>
                              <p:par>
                                <p:cTn id="36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12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3" dur="12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12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12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9140"/>
                            </p:stCondLst>
                            <p:childTnLst>
                              <p:par>
                                <p:cTn id="36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12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0" dur="12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12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12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9260"/>
                            </p:stCondLst>
                            <p:childTnLst>
                              <p:par>
                                <p:cTn id="37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12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7" dur="1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1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9380"/>
                            </p:stCondLst>
                            <p:childTnLst>
                              <p:par>
                                <p:cTn id="38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2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4" dur="12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2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2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9500"/>
                            </p:stCondLst>
                            <p:childTnLst>
                              <p:par>
                                <p:cTn id="38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12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1" dur="1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9620"/>
                            </p:stCondLst>
                            <p:childTnLst>
                              <p:par>
                                <p:cTn id="39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12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8" dur="12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2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12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9740"/>
                            </p:stCondLst>
                            <p:childTnLst>
                              <p:par>
                                <p:cTn id="40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12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5" dur="1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1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1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9860"/>
                            </p:stCondLst>
                            <p:childTnLst>
                              <p:par>
                                <p:cTn id="40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2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2" dur="1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1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1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9980"/>
                            </p:stCondLst>
                            <p:childTnLst>
                              <p:par>
                                <p:cTn id="416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12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9" dur="1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1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12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10100"/>
                            </p:stCondLst>
                            <p:childTnLst>
                              <p:par>
                                <p:cTn id="423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12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6" dur="12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12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2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10220"/>
                            </p:stCondLst>
                            <p:childTnLst>
                              <p:par>
                                <p:cTn id="43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12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3" dur="12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2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2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0340"/>
                            </p:stCondLst>
                            <p:childTnLst>
                              <p:par>
                                <p:cTn id="4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fill="hold">
                            <p:stCondLst>
                              <p:cond delay="10840"/>
                            </p:stCondLst>
                            <p:childTnLst>
                              <p:par>
                                <p:cTn id="44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12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6" dur="12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2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12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10960"/>
                            </p:stCondLst>
                            <p:childTnLst>
                              <p:par>
                                <p:cTn id="45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2" dur="12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3" dur="12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4" dur="12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5" dur="12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1080"/>
                            </p:stCondLst>
                            <p:childTnLst>
                              <p:par>
                                <p:cTn id="45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2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0" dur="12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1" dur="12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12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1200"/>
                            </p:stCondLst>
                            <p:childTnLst>
                              <p:par>
                                <p:cTn id="46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12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7" dur="12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12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9" dur="12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11320"/>
                            </p:stCondLst>
                            <p:childTnLst>
                              <p:par>
                                <p:cTn id="47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3" dur="12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4" dur="12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5" dur="12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2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7" fill="hold">
                            <p:stCondLst>
                              <p:cond delay="11440"/>
                            </p:stCondLst>
                            <p:childTnLst>
                              <p:par>
                                <p:cTn id="478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12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1" dur="12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2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2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1560"/>
                            </p:stCondLst>
                            <p:childTnLst>
                              <p:par>
                                <p:cTn id="48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2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8" dur="1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1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1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1680"/>
                            </p:stCondLst>
                            <p:childTnLst>
                              <p:par>
                                <p:cTn id="492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12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5" dur="12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12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7" dur="12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8" fill="hold">
                            <p:stCondLst>
                              <p:cond delay="11800"/>
                            </p:stCondLst>
                            <p:childTnLst>
                              <p:par>
                                <p:cTn id="49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12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2" dur="12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12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12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5" fill="hold">
                            <p:stCondLst>
                              <p:cond delay="11920"/>
                            </p:stCondLst>
                            <p:childTnLst>
                              <p:par>
                                <p:cTn id="506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8" dur="12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9" dur="12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12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12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2040"/>
                            </p:stCondLst>
                            <p:childTnLst>
                              <p:par>
                                <p:cTn id="51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2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6" dur="12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7" dur="12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2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12160"/>
                            </p:stCondLst>
                            <p:childTnLst>
                              <p:par>
                                <p:cTn id="52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12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3" dur="12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2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12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6" fill="hold">
                            <p:stCondLst>
                              <p:cond delay="12280"/>
                            </p:stCondLst>
                            <p:childTnLst>
                              <p:par>
                                <p:cTn id="5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2780"/>
                            </p:stCondLst>
                            <p:childTnLst>
                              <p:par>
                                <p:cTn id="53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2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6" dur="12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2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12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12900"/>
                            </p:stCondLst>
                            <p:childTnLst>
                              <p:par>
                                <p:cTn id="54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12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3" dur="12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4" dur="12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12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6" fill="hold">
                            <p:stCondLst>
                              <p:cond delay="13020"/>
                            </p:stCondLst>
                            <p:childTnLst>
                              <p:par>
                                <p:cTn id="547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12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0" dur="12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12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12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3" fill="hold">
                            <p:stCondLst>
                              <p:cond delay="13140"/>
                            </p:stCondLst>
                            <p:childTnLst>
                              <p:par>
                                <p:cTn id="55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6" dur="12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7" dur="12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8" dur="12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9" dur="12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13260"/>
                            </p:stCondLst>
                            <p:childTnLst>
                              <p:par>
                                <p:cTn id="561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2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4" dur="12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5" dur="12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2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13380"/>
                            </p:stCondLst>
                            <p:childTnLst>
                              <p:par>
                                <p:cTn id="56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12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1" dur="12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2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12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4" fill="hold">
                            <p:stCondLst>
                              <p:cond delay="13500"/>
                            </p:stCondLst>
                            <p:childTnLst>
                              <p:par>
                                <p:cTn id="57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7" dur="12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8" dur="12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12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0" dur="12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1" fill="hold">
                            <p:stCondLst>
                              <p:cond delay="13620"/>
                            </p:stCondLst>
                            <p:childTnLst>
                              <p:par>
                                <p:cTn id="582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4" dur="12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5" dur="12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12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7" dur="12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13740"/>
                            </p:stCondLst>
                            <p:childTnLst>
                              <p:par>
                                <p:cTn id="58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2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2" dur="12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3" dur="12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4" dur="12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13860"/>
                            </p:stCondLst>
                            <p:childTnLst>
                              <p:par>
                                <p:cTn id="596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12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9" dur="12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0" dur="12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12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2" fill="hold">
                            <p:stCondLst>
                              <p:cond delay="13980"/>
                            </p:stCondLst>
                            <p:childTnLst>
                              <p:par>
                                <p:cTn id="603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5" dur="12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6" dur="12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7" dur="12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12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9" fill="hold">
                            <p:stCondLst>
                              <p:cond delay="14100"/>
                            </p:stCondLst>
                            <p:childTnLst>
                              <p:par>
                                <p:cTn id="61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2" dur="12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3" dur="12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12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12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14220"/>
                            </p:stCondLst>
                            <p:childTnLst>
                              <p:par>
                                <p:cTn id="617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2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0" dur="12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12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2" dur="12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14340"/>
                            </p:stCondLst>
                            <p:childTnLst>
                              <p:par>
                                <p:cTn id="6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9" fill="hold">
                            <p:stCondLst>
                              <p:cond delay="14840"/>
                            </p:stCondLst>
                            <p:childTnLst>
                              <p:par>
                                <p:cTn id="63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2" dur="12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3" dur="12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12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5" dur="12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14960"/>
                            </p:stCondLst>
                            <p:childTnLst>
                              <p:par>
                                <p:cTn id="637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2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1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1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2" dur="12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15080"/>
                            </p:stCondLst>
                            <p:childTnLst>
                              <p:par>
                                <p:cTn id="644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12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7" dur="12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12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9" dur="12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0" fill="hold">
                            <p:stCondLst>
                              <p:cond delay="15200"/>
                            </p:stCondLst>
                            <p:childTnLst>
                              <p:par>
                                <p:cTn id="65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3" dur="12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1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1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12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7" fill="hold">
                            <p:stCondLst>
                              <p:cond delay="15320"/>
                            </p:stCondLst>
                            <p:childTnLst>
                              <p:par>
                                <p:cTn id="65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0" dur="12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1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1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15440"/>
                            </p:stCondLst>
                            <p:childTnLst>
                              <p:par>
                                <p:cTn id="66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2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8" dur="12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12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0" dur="12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15560"/>
                            </p:stCondLst>
                            <p:childTnLst>
                              <p:par>
                                <p:cTn id="67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12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5" dur="12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12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7" dur="12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8" fill="hold">
                            <p:stCondLst>
                              <p:cond delay="15680"/>
                            </p:stCondLst>
                            <p:childTnLst>
                              <p:par>
                                <p:cTn id="67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1" dur="12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2" dur="12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12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4" dur="12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5" fill="hold">
                            <p:stCondLst>
                              <p:cond delay="15800"/>
                            </p:stCondLst>
                            <p:childTnLst>
                              <p:par>
                                <p:cTn id="68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8" dur="12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9" dur="12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12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1" dur="12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15920"/>
                            </p:stCondLst>
                            <p:childTnLst>
                              <p:par>
                                <p:cTn id="69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2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12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12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12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16040"/>
                            </p:stCondLst>
                            <p:childTnLst>
                              <p:par>
                                <p:cTn id="70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12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3" dur="12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12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5" dur="12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6" fill="hold">
                            <p:stCondLst>
                              <p:cond delay="16160"/>
                            </p:stCondLst>
                            <p:childTnLst>
                              <p:par>
                                <p:cTn id="70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9" dur="12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0" dur="12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12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2" dur="12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3" fill="hold">
                            <p:stCondLst>
                              <p:cond delay="16280"/>
                            </p:stCondLst>
                            <p:childTnLst>
                              <p:par>
                                <p:cTn id="714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6" dur="12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7" dur="12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12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9" dur="12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16400"/>
                            </p:stCondLst>
                            <p:childTnLst>
                              <p:par>
                                <p:cTn id="7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6" fill="hold">
                            <p:stCondLst>
                              <p:cond delay="16900"/>
                            </p:stCondLst>
                            <p:childTnLst>
                              <p:par>
                                <p:cTn id="72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9" dur="12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0" dur="12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1" dur="12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12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3" fill="hold">
                            <p:stCondLst>
                              <p:cond delay="17020"/>
                            </p:stCondLst>
                            <p:childTnLst>
                              <p:par>
                                <p:cTn id="73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6" dur="12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7" dur="12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8" dur="12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12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17140"/>
                            </p:stCondLst>
                            <p:childTnLst>
                              <p:par>
                                <p:cTn id="741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2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4" dur="12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5" dur="12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12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17260"/>
                            </p:stCondLst>
                            <p:childTnLst>
                              <p:par>
                                <p:cTn id="748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12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1" dur="12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2" dur="12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12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4" fill="hold">
                            <p:stCondLst>
                              <p:cond delay="17380"/>
                            </p:stCondLst>
                            <p:childTnLst>
                              <p:par>
                                <p:cTn id="75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7" dur="12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8" dur="12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9" dur="12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12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" grpId="0" animBg="1"/>
      <p:bldP spid="5" grpId="0" animBg="1"/>
      <p:bldP spid="42" grpId="0" animBg="1"/>
      <p:bldP spid="43" grpId="0" animBg="1"/>
      <p:bldP spid="48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105" grpId="0" animBg="1"/>
      <p:bldP spid="106" grpId="0" animBg="1"/>
      <p:bldP spid="107" grpId="0" animBg="1"/>
      <p:bldP spid="129" grpId="0" animBg="1"/>
      <p:bldP spid="130" grpId="0" animBg="1"/>
      <p:bldP spid="143" grpId="0" animBg="1"/>
      <p:bldP spid="154" grpId="0" animBg="1"/>
      <p:bldP spid="189" grpId="0" animBg="1"/>
      <p:bldP spid="210" grpId="0" animBg="1"/>
      <p:bldP spid="211" grpId="0" animBg="1"/>
      <p:bldP spid="212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45" grpId="0" animBg="1"/>
      <p:bldP spid="246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84" grpId="0" animBg="1"/>
      <p:bldP spid="324" grpId="0" animBg="1"/>
      <p:bldP spid="337" grpId="0" animBg="1"/>
      <p:bldP spid="14" grpId="0" animBg="1"/>
      <p:bldP spid="9" grpId="0" animBg="1"/>
      <p:bldP spid="6" grpId="0" animBg="1"/>
      <p:bldP spid="10" grpId="0" animBg="1"/>
      <p:bldP spid="7" grpId="0" animBg="1"/>
      <p:bldP spid="13" grpId="0" animBg="1"/>
      <p:bldP spid="11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6954187" y="3356697"/>
            <a:ext cx="2108968" cy="1121664"/>
            <a:chOff x="5215640" y="2517523"/>
            <a:chExt cx="1581726" cy="841248"/>
          </a:xfrm>
        </p:grpSpPr>
        <p:sp>
          <p:nvSpPr>
            <p:cNvPr id="28" name="Pentagon 27"/>
            <p:cNvSpPr/>
            <p:nvPr/>
          </p:nvSpPr>
          <p:spPr bwMode="auto">
            <a:xfrm>
              <a:off x="5215640" y="2519047"/>
              <a:ext cx="1371600" cy="838200"/>
            </a:xfrm>
            <a:prstGeom prst="homePlate">
              <a:avLst>
                <a:gd name="adj" fmla="val 39555"/>
              </a:avLst>
            </a:prstGeom>
            <a:solidFill>
              <a:schemeClr val="accent4"/>
            </a:soli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Chevron 28"/>
            <p:cNvSpPr/>
            <p:nvPr/>
          </p:nvSpPr>
          <p:spPr bwMode="auto">
            <a:xfrm>
              <a:off x="6302552" y="2517523"/>
              <a:ext cx="494814" cy="841248"/>
            </a:xfrm>
            <a:prstGeom prst="chevron">
              <a:avLst>
                <a:gd name="adj" fmla="val 67329"/>
              </a:avLst>
            </a:prstGeom>
            <a:solidFill>
              <a:schemeClr val="accent4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849491" y="2194499"/>
            <a:ext cx="1929900" cy="1439235"/>
            <a:chOff x="2286001" y="1350520"/>
            <a:chExt cx="1952623" cy="1456180"/>
          </a:xfrm>
        </p:grpSpPr>
        <p:sp>
          <p:nvSpPr>
            <p:cNvPr id="2053" name="Freeform 5"/>
            <p:cNvSpPr>
              <a:spLocks/>
            </p:cNvSpPr>
            <p:nvPr/>
          </p:nvSpPr>
          <p:spPr bwMode="auto">
            <a:xfrm>
              <a:off x="2286001" y="1350520"/>
              <a:ext cx="802268" cy="383736"/>
            </a:xfrm>
            <a:custGeom>
              <a:avLst/>
              <a:gdLst/>
              <a:ahLst/>
              <a:cxnLst>
                <a:cxn ang="0">
                  <a:pos x="566" y="257"/>
                </a:cxn>
                <a:cxn ang="0">
                  <a:pos x="0" y="257"/>
                </a:cxn>
                <a:cxn ang="0">
                  <a:pos x="0" y="0"/>
                </a:cxn>
                <a:cxn ang="0">
                  <a:pos x="351" y="0"/>
                </a:cxn>
                <a:cxn ang="0">
                  <a:pos x="566" y="257"/>
                </a:cxn>
              </a:cxnLst>
              <a:rect l="0" t="0" r="r" b="b"/>
              <a:pathLst>
                <a:path w="566" h="257">
                  <a:moveTo>
                    <a:pt x="566" y="257"/>
                  </a:moveTo>
                  <a:lnTo>
                    <a:pt x="0" y="257"/>
                  </a:lnTo>
                  <a:lnTo>
                    <a:pt x="0" y="0"/>
                  </a:lnTo>
                  <a:lnTo>
                    <a:pt x="351" y="0"/>
                  </a:lnTo>
                  <a:lnTo>
                    <a:pt x="566" y="25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2703830" y="1733550"/>
              <a:ext cx="384048" cy="6858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57" name="Freeform 9"/>
            <p:cNvSpPr>
              <a:spLocks/>
            </p:cNvSpPr>
            <p:nvPr/>
          </p:nvSpPr>
          <p:spPr bwMode="auto">
            <a:xfrm flipH="1" flipV="1">
              <a:off x="2705103" y="2419350"/>
              <a:ext cx="1533521" cy="387350"/>
            </a:xfrm>
            <a:custGeom>
              <a:avLst/>
              <a:gdLst/>
              <a:ahLst/>
              <a:cxnLst>
                <a:cxn ang="0">
                  <a:pos x="795" y="213"/>
                </a:cxn>
                <a:cxn ang="0">
                  <a:pos x="0" y="213"/>
                </a:cxn>
                <a:cxn ang="0">
                  <a:pos x="0" y="0"/>
                </a:cxn>
                <a:cxn ang="0">
                  <a:pos x="626" y="0"/>
                </a:cxn>
                <a:cxn ang="0">
                  <a:pos x="795" y="213"/>
                </a:cxn>
                <a:cxn ang="0">
                  <a:pos x="795" y="213"/>
                </a:cxn>
                <a:cxn ang="0">
                  <a:pos x="795" y="213"/>
                </a:cxn>
              </a:cxnLst>
              <a:rect l="0" t="0" r="r" b="b"/>
              <a:pathLst>
                <a:path w="795" h="213">
                  <a:moveTo>
                    <a:pt x="795" y="213"/>
                  </a:moveTo>
                  <a:lnTo>
                    <a:pt x="0" y="213"/>
                  </a:lnTo>
                  <a:lnTo>
                    <a:pt x="0" y="0"/>
                  </a:lnTo>
                  <a:lnTo>
                    <a:pt x="626" y="0"/>
                  </a:lnTo>
                  <a:lnTo>
                    <a:pt x="795" y="213"/>
                  </a:lnTo>
                  <a:lnTo>
                    <a:pt x="795" y="213"/>
                  </a:lnTo>
                  <a:lnTo>
                    <a:pt x="795" y="21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49491" y="4211587"/>
            <a:ext cx="1929900" cy="1439235"/>
            <a:chOff x="2286001" y="3128963"/>
            <a:chExt cx="1701905" cy="1269206"/>
          </a:xfrm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 flipV="1">
              <a:off x="2286001" y="4063705"/>
              <a:ext cx="699256" cy="334464"/>
            </a:xfrm>
            <a:custGeom>
              <a:avLst/>
              <a:gdLst/>
              <a:ahLst/>
              <a:cxnLst>
                <a:cxn ang="0">
                  <a:pos x="566" y="257"/>
                </a:cxn>
                <a:cxn ang="0">
                  <a:pos x="0" y="257"/>
                </a:cxn>
                <a:cxn ang="0">
                  <a:pos x="0" y="0"/>
                </a:cxn>
                <a:cxn ang="0">
                  <a:pos x="351" y="0"/>
                </a:cxn>
                <a:cxn ang="0">
                  <a:pos x="566" y="257"/>
                </a:cxn>
              </a:cxnLst>
              <a:rect l="0" t="0" r="r" b="b"/>
              <a:pathLst>
                <a:path w="566" h="257">
                  <a:moveTo>
                    <a:pt x="566" y="257"/>
                  </a:moveTo>
                  <a:lnTo>
                    <a:pt x="0" y="257"/>
                  </a:lnTo>
                  <a:lnTo>
                    <a:pt x="0" y="0"/>
                  </a:lnTo>
                  <a:lnTo>
                    <a:pt x="351" y="0"/>
                  </a:lnTo>
                  <a:lnTo>
                    <a:pt x="566" y="257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Rectangle 18"/>
            <p:cNvSpPr/>
            <p:nvPr/>
          </p:nvSpPr>
          <p:spPr bwMode="auto">
            <a:xfrm flipV="1">
              <a:off x="2650180" y="3466577"/>
              <a:ext cx="334736" cy="59774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 flipH="1">
              <a:off x="2651290" y="3128963"/>
              <a:ext cx="1336616" cy="337614"/>
            </a:xfrm>
            <a:custGeom>
              <a:avLst/>
              <a:gdLst/>
              <a:ahLst/>
              <a:cxnLst>
                <a:cxn ang="0">
                  <a:pos x="795" y="213"/>
                </a:cxn>
                <a:cxn ang="0">
                  <a:pos x="0" y="213"/>
                </a:cxn>
                <a:cxn ang="0">
                  <a:pos x="0" y="0"/>
                </a:cxn>
                <a:cxn ang="0">
                  <a:pos x="626" y="0"/>
                </a:cxn>
                <a:cxn ang="0">
                  <a:pos x="795" y="213"/>
                </a:cxn>
                <a:cxn ang="0">
                  <a:pos x="795" y="213"/>
                </a:cxn>
                <a:cxn ang="0">
                  <a:pos x="795" y="213"/>
                </a:cxn>
              </a:cxnLst>
              <a:rect l="0" t="0" r="r" b="b"/>
              <a:pathLst>
                <a:path w="795" h="213">
                  <a:moveTo>
                    <a:pt x="795" y="213"/>
                  </a:moveTo>
                  <a:lnTo>
                    <a:pt x="0" y="213"/>
                  </a:lnTo>
                  <a:lnTo>
                    <a:pt x="0" y="0"/>
                  </a:lnTo>
                  <a:lnTo>
                    <a:pt x="626" y="0"/>
                  </a:lnTo>
                  <a:lnTo>
                    <a:pt x="795" y="213"/>
                  </a:lnTo>
                  <a:lnTo>
                    <a:pt x="795" y="213"/>
                  </a:lnTo>
                  <a:lnTo>
                    <a:pt x="795" y="213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1" name="Freeform 9"/>
          <p:cNvSpPr>
            <a:spLocks/>
          </p:cNvSpPr>
          <p:nvPr/>
        </p:nvSpPr>
        <p:spPr bwMode="auto">
          <a:xfrm flipH="1">
            <a:off x="3849491" y="3730941"/>
            <a:ext cx="1929900" cy="382843"/>
          </a:xfrm>
          <a:prstGeom prst="rect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3" name="Oval 22"/>
          <p:cNvSpPr/>
          <p:nvPr/>
        </p:nvSpPr>
        <p:spPr bwMode="auto">
          <a:xfrm>
            <a:off x="3125283" y="1997919"/>
            <a:ext cx="756071" cy="756071"/>
          </a:xfrm>
          <a:prstGeom prst="ellips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2667" b="1" dirty="0">
                <a:solidFill>
                  <a:schemeClr val="accent1"/>
                </a:solidFill>
              </a:rPr>
              <a:t>01</a:t>
            </a:r>
          </a:p>
        </p:txBody>
      </p:sp>
      <p:sp>
        <p:nvSpPr>
          <p:cNvPr id="24" name="Oval 23"/>
          <p:cNvSpPr/>
          <p:nvPr/>
        </p:nvSpPr>
        <p:spPr bwMode="auto">
          <a:xfrm>
            <a:off x="3125283" y="3545165"/>
            <a:ext cx="756071" cy="756071"/>
          </a:xfrm>
          <a:prstGeom prst="ellips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2667" b="1" dirty="0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3125283" y="5081070"/>
            <a:ext cx="756071" cy="756071"/>
          </a:xfrm>
          <a:prstGeom prst="ellipse">
            <a:avLst/>
          </a:prstGeom>
          <a:noFill/>
          <a:ln w="57150">
            <a:solidFill>
              <a:schemeClr val="accent3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2667" b="1" dirty="0">
                <a:solidFill>
                  <a:schemeClr val="accent3"/>
                </a:solidFill>
              </a:rPr>
              <a:t>03</a:t>
            </a:r>
          </a:p>
        </p:txBody>
      </p:sp>
      <p:sp>
        <p:nvSpPr>
          <p:cNvPr id="5" name="Oval 4"/>
          <p:cNvSpPr/>
          <p:nvPr/>
        </p:nvSpPr>
        <p:spPr>
          <a:xfrm>
            <a:off x="5456770" y="3070745"/>
            <a:ext cx="1693569" cy="169356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42" name="Group 41"/>
          <p:cNvGrpSpPr/>
          <p:nvPr/>
        </p:nvGrpSpPr>
        <p:grpSpPr>
          <a:xfrm>
            <a:off x="6310489" y="258228"/>
            <a:ext cx="5508978" cy="954108"/>
            <a:chOff x="3341511" y="258228"/>
            <a:chExt cx="5508978" cy="954108"/>
          </a:xfrm>
        </p:grpSpPr>
        <p:sp>
          <p:nvSpPr>
            <p:cNvPr id="43" name="TextBox 42"/>
            <p:cNvSpPr txBox="1"/>
            <p:nvPr/>
          </p:nvSpPr>
          <p:spPr>
            <a:xfrm>
              <a:off x="3341511" y="258228"/>
              <a:ext cx="55089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PENDAHULUAN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684889" y="843004"/>
              <a:ext cx="4143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andara" panose="020E0502030303020204" pitchFamily="34" charset="0"/>
                </a:rPr>
                <a:t>Latar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andara" panose="020E0502030303020204" pitchFamily="34" charset="0"/>
                </a:rPr>
                <a:t>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andara" panose="020E0502030303020204" pitchFamily="34" charset="0"/>
                </a:rPr>
                <a:t>Belakang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230482" y="1997919"/>
            <a:ext cx="28123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5B9BD5"/>
                </a:solidFill>
                <a:latin typeface="Candara" panose="020E0502030303020204" pitchFamily="34" charset="0"/>
              </a:rPr>
              <a:t>Digitalisasi</a:t>
            </a:r>
            <a:r>
              <a:rPr lang="en-US" sz="2400" b="1" dirty="0">
                <a:solidFill>
                  <a:srgbClr val="5B9BD5"/>
                </a:solidFill>
                <a:latin typeface="Candara" panose="020E0502030303020204" pitchFamily="34" charset="0"/>
              </a:rPr>
              <a:t> </a:t>
            </a:r>
            <a:r>
              <a:rPr lang="en-US" sz="2400" b="1" dirty="0" err="1">
                <a:solidFill>
                  <a:srgbClr val="5B9BD5"/>
                </a:solidFill>
                <a:latin typeface="Candara" panose="020E0502030303020204" pitchFamily="34" charset="0"/>
              </a:rPr>
              <a:t>Industri</a:t>
            </a:r>
            <a:r>
              <a:rPr lang="en-US" sz="2400" b="1" dirty="0">
                <a:solidFill>
                  <a:srgbClr val="5B9BD5"/>
                </a:solidFill>
                <a:latin typeface="Candara" panose="020E0502030303020204" pitchFamily="34" charset="0"/>
              </a:rPr>
              <a:t> </a:t>
            </a:r>
            <a:r>
              <a:rPr lang="en-US" sz="2400" b="1" dirty="0" err="1">
                <a:solidFill>
                  <a:srgbClr val="5B9BD5"/>
                </a:solidFill>
                <a:latin typeface="Candara" panose="020E0502030303020204" pitchFamily="34" charset="0"/>
              </a:rPr>
              <a:t>Kreatif</a:t>
            </a:r>
            <a:endParaRPr lang="en-US" sz="2400" b="1" dirty="0">
              <a:solidFill>
                <a:srgbClr val="5B9BD5"/>
              </a:solidFill>
              <a:latin typeface="Candara" panose="020E0502030303020204" pitchFamily="34" charset="0"/>
            </a:endParaRPr>
          </a:p>
          <a:p>
            <a:endParaRPr lang="en-US" sz="2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30483" y="3378920"/>
            <a:ext cx="289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ED7D31"/>
                </a:solidFill>
                <a:latin typeface="Candara" panose="020E0502030303020204" pitchFamily="34" charset="0"/>
              </a:rPr>
              <a:t>Kurangnya</a:t>
            </a:r>
            <a:r>
              <a:rPr lang="en-US" sz="2400" b="1" dirty="0">
                <a:solidFill>
                  <a:srgbClr val="ED7D31"/>
                </a:solidFill>
                <a:latin typeface="Candara" panose="020E0502030303020204" pitchFamily="34" charset="0"/>
              </a:rPr>
              <a:t> </a:t>
            </a:r>
            <a:r>
              <a:rPr lang="en-US" sz="2400" b="1" dirty="0" err="1">
                <a:solidFill>
                  <a:srgbClr val="ED7D31"/>
                </a:solidFill>
                <a:latin typeface="Candara" panose="020E0502030303020204" pitchFamily="34" charset="0"/>
              </a:rPr>
              <a:t>pemahaman</a:t>
            </a:r>
            <a:r>
              <a:rPr lang="en-US" sz="2400" b="1" dirty="0">
                <a:solidFill>
                  <a:srgbClr val="ED7D31"/>
                </a:solidFill>
                <a:latin typeface="Candara" panose="020E0502030303020204" pitchFamily="34" charset="0"/>
              </a:rPr>
              <a:t> </a:t>
            </a:r>
            <a:r>
              <a:rPr lang="en-US" sz="2400" b="1" dirty="0" err="1">
                <a:solidFill>
                  <a:srgbClr val="ED7D31"/>
                </a:solidFill>
                <a:latin typeface="Candara" panose="020E0502030303020204" pitchFamily="34" charset="0"/>
              </a:rPr>
              <a:t>Pemrograman</a:t>
            </a:r>
            <a:endParaRPr lang="en-US" sz="2400" b="1" dirty="0">
              <a:solidFill>
                <a:srgbClr val="ED7D31"/>
              </a:solidFill>
              <a:latin typeface="Candara" panose="020E0502030303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19022" y="5081070"/>
            <a:ext cx="2435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A5A5A5"/>
                </a:solidFill>
                <a:latin typeface="Candara" panose="020E0502030303020204" pitchFamily="34" charset="0"/>
              </a:rPr>
              <a:t>Materi</a:t>
            </a:r>
            <a:r>
              <a:rPr lang="en-US" sz="2400" b="1" dirty="0">
                <a:solidFill>
                  <a:srgbClr val="A5A5A5"/>
                </a:solidFill>
                <a:latin typeface="Candara" panose="020E0502030303020204" pitchFamily="34" charset="0"/>
              </a:rPr>
              <a:t> </a:t>
            </a:r>
            <a:r>
              <a:rPr lang="en-US" sz="2400" b="1" dirty="0" err="1">
                <a:solidFill>
                  <a:srgbClr val="A5A5A5"/>
                </a:solidFill>
                <a:latin typeface="Candara" panose="020E0502030303020204" pitchFamily="34" charset="0"/>
              </a:rPr>
              <a:t>dalam</a:t>
            </a:r>
            <a:r>
              <a:rPr lang="en-US" sz="2400" b="1" dirty="0">
                <a:solidFill>
                  <a:srgbClr val="A5A5A5"/>
                </a:solidFill>
                <a:latin typeface="Candara" panose="020E0502030303020204" pitchFamily="34" charset="0"/>
              </a:rPr>
              <a:t> Bahasa </a:t>
            </a:r>
            <a:r>
              <a:rPr lang="en-US" sz="2400" b="1" dirty="0" err="1">
                <a:solidFill>
                  <a:srgbClr val="A5A5A5"/>
                </a:solidFill>
                <a:latin typeface="Candara" panose="020E0502030303020204" pitchFamily="34" charset="0"/>
              </a:rPr>
              <a:t>Asing</a:t>
            </a:r>
            <a:endParaRPr lang="en-US" sz="2400" b="1" dirty="0">
              <a:solidFill>
                <a:srgbClr val="A5A5A5"/>
              </a:solidFill>
              <a:latin typeface="Candara" panose="020E0502030303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205784" y="3593350"/>
            <a:ext cx="2755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rgbClr val="FFC000"/>
                </a:solidFill>
                <a:latin typeface="Candara" panose="020E0502030303020204" pitchFamily="34" charset="0"/>
              </a:rPr>
              <a:t>JiwaKoding</a:t>
            </a:r>
            <a:endParaRPr lang="en-US" sz="4000" b="1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16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5" grpId="0" animBg="1"/>
      <p:bldP spid="5" grpId="0" animBg="1"/>
      <p:bldP spid="46" grpId="0"/>
      <p:bldP spid="47" grpId="0"/>
      <p:bldP spid="48" grpId="0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41511" y="258228"/>
            <a:ext cx="550897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Candara" panose="020E0502030303020204" pitchFamily="34" charset="0"/>
              </a:rPr>
              <a:t>LATAR BELAKANG</a:t>
            </a:r>
          </a:p>
          <a:p>
            <a:pPr algn="ctr"/>
            <a:r>
              <a:rPr lang="en-US" b="1" dirty="0">
                <a:solidFill>
                  <a:srgbClr val="00B050"/>
                </a:solidFill>
                <a:latin typeface="Candara" panose="020E0502030303020204" pitchFamily="34" charset="0"/>
              </a:rPr>
              <a:t>DIGITALISASI INDUSTRI KREATIF</a:t>
            </a:r>
          </a:p>
        </p:txBody>
      </p:sp>
      <p:pic>
        <p:nvPicPr>
          <p:cNvPr id="2" name="20210203-151829">
            <a:hlinkClick r:id="" action="ppaction://media"/>
            <a:extLst>
              <a:ext uri="{FF2B5EF4-FFF2-40B4-BE49-F238E27FC236}">
                <a16:creationId xmlns:a16="http://schemas.microsoft.com/office/drawing/2014/main" id="{C0B3075B-FFA9-4706-B50F-1C5C8C9462C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10"/>
                </p14:media>
              </p:ext>
            </p:extLst>
          </p:nvPr>
        </p:nvPicPr>
        <p:blipFill rotWithShape="1">
          <a:blip r:embed="rId5"/>
          <a:srcRect l="4966" t="13333" r="12433" b="4722"/>
          <a:stretch>
            <a:fillRect/>
          </a:stretch>
        </p:blipFill>
        <p:spPr>
          <a:xfrm>
            <a:off x="863290" y="1207321"/>
            <a:ext cx="10070757" cy="561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6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61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41511" y="258228"/>
            <a:ext cx="550897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Candara" panose="020E0502030303020204" pitchFamily="34" charset="0"/>
              </a:rPr>
              <a:t>LATAR BELAKANG</a:t>
            </a:r>
          </a:p>
          <a:p>
            <a:pPr algn="ctr"/>
            <a:r>
              <a:rPr lang="en-US" b="1" dirty="0">
                <a:solidFill>
                  <a:srgbClr val="00B050"/>
                </a:solidFill>
                <a:latin typeface="Candara" panose="020E0502030303020204" pitchFamily="34" charset="0"/>
              </a:rPr>
              <a:t>DIGITALISASI INDUSTRI KREATIF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0B349-361D-47B7-9799-53F23B28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04669"/>
            <a:ext cx="5847644" cy="2449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177207-E2CC-4271-9FCD-4F53846B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04668"/>
            <a:ext cx="6067425" cy="441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6061AF-30F8-418C-9D4F-9AFC3185A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60" y="4323297"/>
            <a:ext cx="37433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2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41511" y="258228"/>
            <a:ext cx="550897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Candara" panose="020E0502030303020204" pitchFamily="34" charset="0"/>
              </a:rPr>
              <a:t>LATAR BELAKANG</a:t>
            </a:r>
          </a:p>
          <a:p>
            <a:pPr algn="ctr"/>
            <a:r>
              <a:rPr lang="en-US" b="1" dirty="0">
                <a:solidFill>
                  <a:srgbClr val="00B050"/>
                </a:solidFill>
                <a:latin typeface="Candara" panose="020E0502030303020204" pitchFamily="34" charset="0"/>
              </a:rPr>
              <a:t>KURANGNYA PEMAHAMAN PEMROGRAMAN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325F4-A7F4-4526-A952-6F038FC70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081212"/>
            <a:ext cx="7467600" cy="2695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FDA814-D4BC-4297-87EC-15A13C48C030}"/>
              </a:ext>
            </a:extLst>
          </p:cNvPr>
          <p:cNvSpPr txBox="1"/>
          <p:nvPr/>
        </p:nvSpPr>
        <p:spPr>
          <a:xfrm>
            <a:off x="2635955" y="5030111"/>
            <a:ext cx="69200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DE6E22"/>
                </a:solidFill>
                <a:latin typeface="Candara" panose="020E0502030303020204" pitchFamily="34" charset="0"/>
              </a:rPr>
              <a:t>SUMBER :</a:t>
            </a:r>
          </a:p>
          <a:p>
            <a:pPr algn="ctr"/>
            <a:r>
              <a:rPr lang="en-US" sz="4000" b="1" dirty="0">
                <a:solidFill>
                  <a:srgbClr val="DE6E22"/>
                </a:solidFill>
                <a:latin typeface="Candara" panose="020E0502030303020204" pitchFamily="34" charset="0"/>
              </a:rPr>
              <a:t>https://www.kompasiana.com/</a:t>
            </a:r>
          </a:p>
        </p:txBody>
      </p:sp>
    </p:spTree>
    <p:extLst>
      <p:ext uri="{BB962C8B-B14F-4D97-AF65-F5344CB8AC3E}">
        <p14:creationId xmlns:p14="http://schemas.microsoft.com/office/powerpoint/2010/main" val="3166819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41511" y="258228"/>
            <a:ext cx="550897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Candara" panose="020E0502030303020204" pitchFamily="34" charset="0"/>
              </a:rPr>
              <a:t>LATAR BELAKANG</a:t>
            </a:r>
          </a:p>
          <a:p>
            <a:pPr algn="ctr"/>
            <a:r>
              <a:rPr lang="en-US" b="1" dirty="0">
                <a:solidFill>
                  <a:srgbClr val="00B050"/>
                </a:solidFill>
                <a:latin typeface="Candara" panose="020E0502030303020204" pitchFamily="34" charset="0"/>
              </a:rPr>
              <a:t>MATERI DALAM BAHASA ASING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FDA814-D4BC-4297-87EC-15A13C48C030}"/>
              </a:ext>
            </a:extLst>
          </p:cNvPr>
          <p:cNvSpPr txBox="1"/>
          <p:nvPr/>
        </p:nvSpPr>
        <p:spPr>
          <a:xfrm>
            <a:off x="2635955" y="5419725"/>
            <a:ext cx="69200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DE6E22"/>
                </a:solidFill>
                <a:latin typeface="Candara" panose="020E0502030303020204" pitchFamily="34" charset="0"/>
              </a:rPr>
              <a:t>SUMBER :</a:t>
            </a:r>
          </a:p>
          <a:p>
            <a:pPr algn="ctr"/>
            <a:r>
              <a:rPr lang="en-US" sz="4000" b="1" dirty="0">
                <a:solidFill>
                  <a:srgbClr val="DE6E22"/>
                </a:solidFill>
                <a:latin typeface="Candara" panose="020E0502030303020204" pitchFamily="34" charset="0"/>
              </a:rPr>
              <a:t>https://www.kompas.com/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C2569-CD2B-4073-8AE8-39D571FEB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438275"/>
            <a:ext cx="103822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52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41511" y="258228"/>
            <a:ext cx="550897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Candara" panose="020E0502030303020204" pitchFamily="34" charset="0"/>
              </a:rPr>
              <a:t>SOLUSI MASALAH</a:t>
            </a:r>
          </a:p>
          <a:p>
            <a:pPr algn="ctr"/>
            <a:r>
              <a:rPr lang="en-US" b="1" dirty="0">
                <a:solidFill>
                  <a:srgbClr val="00B050"/>
                </a:solidFill>
                <a:latin typeface="Candara" panose="020E0502030303020204" pitchFamily="34" charset="0"/>
              </a:rPr>
              <a:t>DIGITALISASI INDUSTRI KREATIF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53093A-153A-4AD4-BBD2-16942446F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914400"/>
            <a:ext cx="6324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55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0" y="1253067"/>
            <a:ext cx="12192000" cy="5473435"/>
          </a:xfrm>
          <a:prstGeom prst="rect">
            <a:avLst/>
          </a:prstGeom>
          <a:solidFill>
            <a:schemeClr val="tx1">
              <a:alpha val="75000"/>
            </a:schemeClr>
          </a:solidFill>
          <a:ln w="63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Freeform 20"/>
          <p:cNvSpPr>
            <a:spLocks noChangeAspect="1"/>
          </p:cNvSpPr>
          <p:nvPr/>
        </p:nvSpPr>
        <p:spPr>
          <a:xfrm>
            <a:off x="2462016" y="1399823"/>
            <a:ext cx="716619" cy="1433240"/>
          </a:xfrm>
          <a:custGeom>
            <a:avLst/>
            <a:gdLst>
              <a:gd name="connsiteX0" fmla="*/ 914400 w 914400"/>
              <a:gd name="connsiteY0" fmla="*/ 0 h 1828800"/>
              <a:gd name="connsiteX1" fmla="*/ 914400 w 914400"/>
              <a:gd name="connsiteY1" fmla="*/ 228600 h 1828800"/>
              <a:gd name="connsiteX2" fmla="*/ 228600 w 914400"/>
              <a:gd name="connsiteY2" fmla="*/ 914400 h 1828800"/>
              <a:gd name="connsiteX3" fmla="*/ 914400 w 914400"/>
              <a:gd name="connsiteY3" fmla="*/ 1600200 h 1828800"/>
              <a:gd name="connsiteX4" fmla="*/ 914400 w 914400"/>
              <a:gd name="connsiteY4" fmla="*/ 1828800 h 1828800"/>
              <a:gd name="connsiteX5" fmla="*/ 0 w 914400"/>
              <a:gd name="connsiteY5" fmla="*/ 914400 h 1828800"/>
              <a:gd name="connsiteX6" fmla="*/ 914400 w 914400"/>
              <a:gd name="connsiteY6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" h="1828800">
                <a:moveTo>
                  <a:pt x="914400" y="0"/>
                </a:moveTo>
                <a:lnTo>
                  <a:pt x="914400" y="228600"/>
                </a:lnTo>
                <a:cubicBezTo>
                  <a:pt x="535643" y="228600"/>
                  <a:pt x="228600" y="535643"/>
                  <a:pt x="228600" y="914400"/>
                </a:cubicBezTo>
                <a:cubicBezTo>
                  <a:pt x="228600" y="1293157"/>
                  <a:pt x="535643" y="1600200"/>
                  <a:pt x="914400" y="1600200"/>
                </a:cubicBez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78635" y="1399823"/>
            <a:ext cx="9052560" cy="17915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>
            <a:spLocks noChangeAspect="1"/>
          </p:cNvSpPr>
          <p:nvPr/>
        </p:nvSpPr>
        <p:spPr>
          <a:xfrm rot="10800000">
            <a:off x="9050937" y="2653907"/>
            <a:ext cx="716619" cy="1433240"/>
          </a:xfrm>
          <a:custGeom>
            <a:avLst/>
            <a:gdLst>
              <a:gd name="connsiteX0" fmla="*/ 914400 w 914400"/>
              <a:gd name="connsiteY0" fmla="*/ 0 h 1828800"/>
              <a:gd name="connsiteX1" fmla="*/ 914400 w 914400"/>
              <a:gd name="connsiteY1" fmla="*/ 228600 h 1828800"/>
              <a:gd name="connsiteX2" fmla="*/ 228600 w 914400"/>
              <a:gd name="connsiteY2" fmla="*/ 914400 h 1828800"/>
              <a:gd name="connsiteX3" fmla="*/ 914400 w 914400"/>
              <a:gd name="connsiteY3" fmla="*/ 1600200 h 1828800"/>
              <a:gd name="connsiteX4" fmla="*/ 914400 w 914400"/>
              <a:gd name="connsiteY4" fmla="*/ 1828800 h 1828800"/>
              <a:gd name="connsiteX5" fmla="*/ 0 w 914400"/>
              <a:gd name="connsiteY5" fmla="*/ 914400 h 1828800"/>
              <a:gd name="connsiteX6" fmla="*/ 914400 w 914400"/>
              <a:gd name="connsiteY6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" h="1828800">
                <a:moveTo>
                  <a:pt x="914400" y="0"/>
                </a:moveTo>
                <a:lnTo>
                  <a:pt x="914400" y="228600"/>
                </a:lnTo>
                <a:cubicBezTo>
                  <a:pt x="535643" y="228600"/>
                  <a:pt x="228600" y="535643"/>
                  <a:pt x="228600" y="914400"/>
                </a:cubicBezTo>
                <a:cubicBezTo>
                  <a:pt x="228600" y="1293157"/>
                  <a:pt x="535643" y="1600200"/>
                  <a:pt x="914400" y="1600200"/>
                </a:cubicBez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178637" y="2653907"/>
            <a:ext cx="5876280" cy="17915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>
            <a:spLocks noChangeAspect="1"/>
          </p:cNvSpPr>
          <p:nvPr/>
        </p:nvSpPr>
        <p:spPr>
          <a:xfrm>
            <a:off x="2462016" y="3902232"/>
            <a:ext cx="716619" cy="1433240"/>
          </a:xfrm>
          <a:custGeom>
            <a:avLst/>
            <a:gdLst>
              <a:gd name="connsiteX0" fmla="*/ 914400 w 914400"/>
              <a:gd name="connsiteY0" fmla="*/ 0 h 1828800"/>
              <a:gd name="connsiteX1" fmla="*/ 914400 w 914400"/>
              <a:gd name="connsiteY1" fmla="*/ 228600 h 1828800"/>
              <a:gd name="connsiteX2" fmla="*/ 228600 w 914400"/>
              <a:gd name="connsiteY2" fmla="*/ 914400 h 1828800"/>
              <a:gd name="connsiteX3" fmla="*/ 914400 w 914400"/>
              <a:gd name="connsiteY3" fmla="*/ 1600200 h 1828800"/>
              <a:gd name="connsiteX4" fmla="*/ 914400 w 914400"/>
              <a:gd name="connsiteY4" fmla="*/ 1828800 h 1828800"/>
              <a:gd name="connsiteX5" fmla="*/ 0 w 914400"/>
              <a:gd name="connsiteY5" fmla="*/ 914400 h 1828800"/>
              <a:gd name="connsiteX6" fmla="*/ 914400 w 914400"/>
              <a:gd name="connsiteY6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" h="1828800">
                <a:moveTo>
                  <a:pt x="914400" y="0"/>
                </a:moveTo>
                <a:lnTo>
                  <a:pt x="914400" y="228600"/>
                </a:lnTo>
                <a:cubicBezTo>
                  <a:pt x="535643" y="228600"/>
                  <a:pt x="228600" y="535643"/>
                  <a:pt x="228600" y="914400"/>
                </a:cubicBezTo>
                <a:cubicBezTo>
                  <a:pt x="228600" y="1293157"/>
                  <a:pt x="535643" y="1600200"/>
                  <a:pt x="914400" y="1600200"/>
                </a:cubicBez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rot="10800000">
            <a:off x="3174656" y="3902232"/>
            <a:ext cx="5876280" cy="17915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>
            <a:spLocks noChangeAspect="1"/>
          </p:cNvSpPr>
          <p:nvPr/>
        </p:nvSpPr>
        <p:spPr>
          <a:xfrm rot="10800000">
            <a:off x="9046954" y="5161846"/>
            <a:ext cx="716619" cy="1433240"/>
          </a:xfrm>
          <a:custGeom>
            <a:avLst/>
            <a:gdLst>
              <a:gd name="connsiteX0" fmla="*/ 914400 w 914400"/>
              <a:gd name="connsiteY0" fmla="*/ 0 h 1828800"/>
              <a:gd name="connsiteX1" fmla="*/ 914400 w 914400"/>
              <a:gd name="connsiteY1" fmla="*/ 228600 h 1828800"/>
              <a:gd name="connsiteX2" fmla="*/ 228600 w 914400"/>
              <a:gd name="connsiteY2" fmla="*/ 914400 h 1828800"/>
              <a:gd name="connsiteX3" fmla="*/ 914400 w 914400"/>
              <a:gd name="connsiteY3" fmla="*/ 1600200 h 1828800"/>
              <a:gd name="connsiteX4" fmla="*/ 914400 w 914400"/>
              <a:gd name="connsiteY4" fmla="*/ 1828800 h 1828800"/>
              <a:gd name="connsiteX5" fmla="*/ 0 w 914400"/>
              <a:gd name="connsiteY5" fmla="*/ 914400 h 1828800"/>
              <a:gd name="connsiteX6" fmla="*/ 914400 w 914400"/>
              <a:gd name="connsiteY6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" h="1828800">
                <a:moveTo>
                  <a:pt x="914400" y="0"/>
                </a:moveTo>
                <a:lnTo>
                  <a:pt x="914400" y="228600"/>
                </a:lnTo>
                <a:cubicBezTo>
                  <a:pt x="535643" y="228600"/>
                  <a:pt x="228600" y="535643"/>
                  <a:pt x="228600" y="914400"/>
                </a:cubicBezTo>
                <a:cubicBezTo>
                  <a:pt x="228600" y="1293157"/>
                  <a:pt x="535643" y="1600200"/>
                  <a:pt x="914400" y="1600200"/>
                </a:cubicBezTo>
                <a:lnTo>
                  <a:pt x="914400" y="1828800"/>
                </a:ln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174655" y="5161846"/>
            <a:ext cx="5876280" cy="17915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rot="10800000">
            <a:off x="-5606" y="6410170"/>
            <a:ext cx="9052560" cy="17915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127357" y="-21594"/>
            <a:ext cx="3541864" cy="1383911"/>
            <a:chOff x="127357" y="-6354"/>
            <a:chExt cx="2524868" cy="1383911"/>
          </a:xfrm>
        </p:grpSpPr>
        <p:sp>
          <p:nvSpPr>
            <p:cNvPr id="34" name="Round Same Side Corner Rectangle 33"/>
            <p:cNvSpPr/>
            <p:nvPr/>
          </p:nvSpPr>
          <p:spPr bwMode="auto">
            <a:xfrm rot="10800000" flipH="1">
              <a:off x="127357" y="-6354"/>
              <a:ext cx="2524868" cy="613385"/>
            </a:xfrm>
            <a:prstGeom prst="round2SameRect">
              <a:avLst>
                <a:gd name="adj1" fmla="val 35205"/>
                <a:gd name="adj2" fmla="val 0"/>
              </a:avLst>
            </a:prstGeom>
            <a:solidFill>
              <a:schemeClr val="tx1">
                <a:alpha val="5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7357" y="54118"/>
              <a:ext cx="252486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FF0000"/>
                  </a:solidFill>
                </a:rPr>
                <a:t>REFERENSI IDE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749452" y="1595552"/>
            <a:ext cx="5246088" cy="980855"/>
            <a:chOff x="3635725" y="1595552"/>
            <a:chExt cx="5246088" cy="980855"/>
          </a:xfrm>
        </p:grpSpPr>
        <p:sp>
          <p:nvSpPr>
            <p:cNvPr id="79" name="Freeform 78"/>
            <p:cNvSpPr/>
            <p:nvPr/>
          </p:nvSpPr>
          <p:spPr>
            <a:xfrm>
              <a:off x="3635725" y="1662007"/>
              <a:ext cx="5246088" cy="914400"/>
            </a:xfrm>
            <a:custGeom>
              <a:avLst/>
              <a:gdLst>
                <a:gd name="connsiteX0" fmla="*/ 13277 w 5246088"/>
                <a:gd name="connsiteY0" fmla="*/ 0 h 914400"/>
                <a:gd name="connsiteX1" fmla="*/ 5093685 w 5246088"/>
                <a:gd name="connsiteY1" fmla="*/ 0 h 914400"/>
                <a:gd name="connsiteX2" fmla="*/ 5246088 w 5246088"/>
                <a:gd name="connsiteY2" fmla="*/ 152403 h 914400"/>
                <a:gd name="connsiteX3" fmla="*/ 5246088 w 5246088"/>
                <a:gd name="connsiteY3" fmla="*/ 761997 h 914400"/>
                <a:gd name="connsiteX4" fmla="*/ 5093685 w 5246088"/>
                <a:gd name="connsiteY4" fmla="*/ 914400 h 914400"/>
                <a:gd name="connsiteX5" fmla="*/ 0 w 5246088"/>
                <a:gd name="connsiteY5" fmla="*/ 914400 h 914400"/>
                <a:gd name="connsiteX6" fmla="*/ 12411 w 5246088"/>
                <a:gd name="connsiteY6" fmla="*/ 904160 h 914400"/>
                <a:gd name="connsiteX7" fmla="*/ 199886 w 5246088"/>
                <a:gd name="connsiteY7" fmla="*/ 451555 h 914400"/>
                <a:gd name="connsiteX8" fmla="*/ 90571 w 5246088"/>
                <a:gd name="connsiteY8" fmla="*/ 9368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6088" h="914400">
                  <a:moveTo>
                    <a:pt x="13277" y="0"/>
                  </a:moveTo>
                  <a:lnTo>
                    <a:pt x="5093685" y="0"/>
                  </a:lnTo>
                  <a:cubicBezTo>
                    <a:pt x="5177855" y="0"/>
                    <a:pt x="5246088" y="68233"/>
                    <a:pt x="5246088" y="152403"/>
                  </a:cubicBezTo>
                  <a:lnTo>
                    <a:pt x="5246088" y="761997"/>
                  </a:lnTo>
                  <a:cubicBezTo>
                    <a:pt x="5246088" y="846167"/>
                    <a:pt x="5177855" y="914400"/>
                    <a:pt x="5093685" y="914400"/>
                  </a:cubicBezTo>
                  <a:lnTo>
                    <a:pt x="0" y="914400"/>
                  </a:lnTo>
                  <a:lnTo>
                    <a:pt x="12411" y="904160"/>
                  </a:lnTo>
                  <a:cubicBezTo>
                    <a:pt x="128243" y="788328"/>
                    <a:pt x="199886" y="628308"/>
                    <a:pt x="199886" y="451555"/>
                  </a:cubicBezTo>
                  <a:cubicBezTo>
                    <a:pt x="199886" y="318990"/>
                    <a:pt x="159587" y="195838"/>
                    <a:pt x="90571" y="9368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03822" y="1702082"/>
              <a:ext cx="822960" cy="822960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01102" y="1595552"/>
              <a:ext cx="3959365" cy="824293"/>
              <a:chOff x="1199156" y="1220012"/>
              <a:chExt cx="1792516" cy="618220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1230694" y="1538149"/>
                <a:ext cx="1760978" cy="300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2000" b="1" u="sng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hlinkClick r:id="rId4"/>
                  </a:rPr>
                  <a:t>https://www.algoexpert.io/product</a:t>
                </a:r>
                <a:endParaRPr lang="en-US" sz="1600" b="1" dirty="0">
                  <a:solidFill>
                    <a:schemeClr val="bg2">
                      <a:lumMod val="1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1199156" y="1220012"/>
                <a:ext cx="1775683" cy="346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7030A0"/>
                    </a:solidFill>
                  </a:rPr>
                  <a:t>ALGO EXPERT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3264157" y="2856832"/>
            <a:ext cx="5195175" cy="971304"/>
            <a:chOff x="3418902" y="2856832"/>
            <a:chExt cx="5195175" cy="971304"/>
          </a:xfrm>
        </p:grpSpPr>
        <p:sp>
          <p:nvSpPr>
            <p:cNvPr id="78" name="Freeform 77"/>
            <p:cNvSpPr/>
            <p:nvPr/>
          </p:nvSpPr>
          <p:spPr>
            <a:xfrm rot="10800000">
              <a:off x="3418902" y="2913736"/>
              <a:ext cx="5195175" cy="914400"/>
            </a:xfrm>
            <a:custGeom>
              <a:avLst/>
              <a:gdLst>
                <a:gd name="connsiteX0" fmla="*/ 5042772 w 5195175"/>
                <a:gd name="connsiteY0" fmla="*/ 914400 h 914400"/>
                <a:gd name="connsiteX1" fmla="*/ 0 w 5195175"/>
                <a:gd name="connsiteY1" fmla="*/ 914400 h 914400"/>
                <a:gd name="connsiteX2" fmla="*/ 12830 w 5195175"/>
                <a:gd name="connsiteY2" fmla="*/ 903815 h 914400"/>
                <a:gd name="connsiteX3" fmla="*/ 200305 w 5195175"/>
                <a:gd name="connsiteY3" fmla="*/ 451210 h 914400"/>
                <a:gd name="connsiteX4" fmla="*/ 90989 w 5195175"/>
                <a:gd name="connsiteY4" fmla="*/ 93335 h 914400"/>
                <a:gd name="connsiteX5" fmla="*/ 13980 w 5195175"/>
                <a:gd name="connsiteY5" fmla="*/ 0 h 914400"/>
                <a:gd name="connsiteX6" fmla="*/ 5042772 w 5195175"/>
                <a:gd name="connsiteY6" fmla="*/ 0 h 914400"/>
                <a:gd name="connsiteX7" fmla="*/ 5195175 w 5195175"/>
                <a:gd name="connsiteY7" fmla="*/ 152403 h 914400"/>
                <a:gd name="connsiteX8" fmla="*/ 5195175 w 5195175"/>
                <a:gd name="connsiteY8" fmla="*/ 761997 h 914400"/>
                <a:gd name="connsiteX9" fmla="*/ 5042772 w 5195175"/>
                <a:gd name="connsiteY9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95175" h="914400">
                  <a:moveTo>
                    <a:pt x="5042772" y="914400"/>
                  </a:moveTo>
                  <a:lnTo>
                    <a:pt x="0" y="914400"/>
                  </a:lnTo>
                  <a:lnTo>
                    <a:pt x="12830" y="903815"/>
                  </a:lnTo>
                  <a:cubicBezTo>
                    <a:pt x="128661" y="787983"/>
                    <a:pt x="200305" y="627963"/>
                    <a:pt x="200305" y="451210"/>
                  </a:cubicBezTo>
                  <a:cubicBezTo>
                    <a:pt x="200305" y="318645"/>
                    <a:pt x="160006" y="195493"/>
                    <a:pt x="90989" y="93335"/>
                  </a:cubicBezTo>
                  <a:lnTo>
                    <a:pt x="13980" y="0"/>
                  </a:lnTo>
                  <a:lnTo>
                    <a:pt x="5042772" y="0"/>
                  </a:lnTo>
                  <a:cubicBezTo>
                    <a:pt x="5126942" y="0"/>
                    <a:pt x="5195175" y="68233"/>
                    <a:pt x="5195175" y="152403"/>
                  </a:cubicBezTo>
                  <a:lnTo>
                    <a:pt x="5195175" y="761997"/>
                  </a:lnTo>
                  <a:cubicBezTo>
                    <a:pt x="5195175" y="846167"/>
                    <a:pt x="5126942" y="914400"/>
                    <a:pt x="5042772" y="914400"/>
                  </a:cubicBez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ounded Rectangle 62"/>
            <p:cNvSpPr/>
            <p:nvPr/>
          </p:nvSpPr>
          <p:spPr>
            <a:xfrm rot="10800000">
              <a:off x="3473933" y="2965101"/>
              <a:ext cx="822960" cy="822960"/>
            </a:xfrm>
            <a:prstGeom prst="roundRect">
              <a:avLst/>
            </a:prstGeom>
            <a:blipFill dpi="0" rotWithShape="0">
              <a:blip r:embed="rId5"/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4467684" y="2856832"/>
              <a:ext cx="3953452" cy="870376"/>
              <a:chOff x="1199156" y="1220012"/>
              <a:chExt cx="1789839" cy="652782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1276811" y="1572712"/>
                <a:ext cx="171218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2000" b="1" u="sng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hlinkClick r:id="rId6"/>
                  </a:rPr>
                  <a:t>https://www.jomaclass.com/</a:t>
                </a:r>
                <a:endParaRPr lang="en-US" sz="1600" b="1" dirty="0">
                  <a:solidFill>
                    <a:schemeClr val="bg2">
                      <a:lumMod val="1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199156" y="1220012"/>
                <a:ext cx="1775683" cy="346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7030A0"/>
                    </a:solidFill>
                  </a:rPr>
                  <a:t>JOMA CLASS</a:t>
                </a:r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3765018" y="4141963"/>
            <a:ext cx="5200758" cy="948944"/>
            <a:chOff x="3613321" y="4141963"/>
            <a:chExt cx="5200758" cy="948944"/>
          </a:xfrm>
        </p:grpSpPr>
        <p:sp>
          <p:nvSpPr>
            <p:cNvPr id="77" name="Freeform 76"/>
            <p:cNvSpPr/>
            <p:nvPr/>
          </p:nvSpPr>
          <p:spPr>
            <a:xfrm>
              <a:off x="3613321" y="4176507"/>
              <a:ext cx="5200758" cy="914400"/>
            </a:xfrm>
            <a:custGeom>
              <a:avLst/>
              <a:gdLst>
                <a:gd name="connsiteX0" fmla="*/ 15996 w 5200758"/>
                <a:gd name="connsiteY0" fmla="*/ 0 h 914400"/>
                <a:gd name="connsiteX1" fmla="*/ 5048355 w 5200758"/>
                <a:gd name="connsiteY1" fmla="*/ 0 h 914400"/>
                <a:gd name="connsiteX2" fmla="*/ 5200758 w 5200758"/>
                <a:gd name="connsiteY2" fmla="*/ 152403 h 914400"/>
                <a:gd name="connsiteX3" fmla="*/ 5200758 w 5200758"/>
                <a:gd name="connsiteY3" fmla="*/ 761997 h 914400"/>
                <a:gd name="connsiteX4" fmla="*/ 5048355 w 5200758"/>
                <a:gd name="connsiteY4" fmla="*/ 914400 h 914400"/>
                <a:gd name="connsiteX5" fmla="*/ 0 w 5200758"/>
                <a:gd name="connsiteY5" fmla="*/ 914400 h 914400"/>
                <a:gd name="connsiteX6" fmla="*/ 14029 w 5200758"/>
                <a:gd name="connsiteY6" fmla="*/ 902825 h 914400"/>
                <a:gd name="connsiteX7" fmla="*/ 201504 w 5200758"/>
                <a:gd name="connsiteY7" fmla="*/ 450220 h 914400"/>
                <a:gd name="connsiteX8" fmla="*/ 92188 w 5200758"/>
                <a:gd name="connsiteY8" fmla="*/ 92346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00758" h="914400">
                  <a:moveTo>
                    <a:pt x="15996" y="0"/>
                  </a:moveTo>
                  <a:lnTo>
                    <a:pt x="5048355" y="0"/>
                  </a:lnTo>
                  <a:cubicBezTo>
                    <a:pt x="5132525" y="0"/>
                    <a:pt x="5200758" y="68233"/>
                    <a:pt x="5200758" y="152403"/>
                  </a:cubicBezTo>
                  <a:lnTo>
                    <a:pt x="5200758" y="761997"/>
                  </a:lnTo>
                  <a:cubicBezTo>
                    <a:pt x="5200758" y="846167"/>
                    <a:pt x="5132525" y="914400"/>
                    <a:pt x="5048355" y="914400"/>
                  </a:cubicBezTo>
                  <a:lnTo>
                    <a:pt x="0" y="914400"/>
                  </a:lnTo>
                  <a:lnTo>
                    <a:pt x="14029" y="902825"/>
                  </a:lnTo>
                  <a:cubicBezTo>
                    <a:pt x="129861" y="786993"/>
                    <a:pt x="201504" y="626973"/>
                    <a:pt x="201504" y="450220"/>
                  </a:cubicBezTo>
                  <a:cubicBezTo>
                    <a:pt x="201504" y="317656"/>
                    <a:pt x="161205" y="194503"/>
                    <a:pt x="92188" y="92346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936088" y="4216582"/>
              <a:ext cx="822960" cy="822960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3962665" y="4141963"/>
              <a:ext cx="3922184" cy="826592"/>
              <a:chOff x="1199156" y="1220012"/>
              <a:chExt cx="1775683" cy="619944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1200622" y="1539874"/>
                <a:ext cx="171218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2000" b="1" dirty="0"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  <a:hlinkClick r:id="rId8"/>
                  </a:rPr>
                  <a:t>https://www.hackerrank.com/</a:t>
                </a:r>
                <a:r>
                  <a:rPr lang="en-US" sz="2000" b="1" dirty="0"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sz="1600" b="1" dirty="0">
                  <a:solidFill>
                    <a:schemeClr val="bg2">
                      <a:lumMod val="1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1199156" y="1220012"/>
                <a:ext cx="1775683" cy="346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7030A0"/>
                    </a:solidFill>
                  </a:rPr>
                  <a:t>HACKERRANK</a:t>
                </a:r>
              </a:p>
            </p:txBody>
          </p:sp>
        </p:grpSp>
      </p:grpSp>
      <p:grpSp>
        <p:nvGrpSpPr>
          <p:cNvPr id="98" name="Group 97"/>
          <p:cNvGrpSpPr/>
          <p:nvPr/>
        </p:nvGrpSpPr>
        <p:grpSpPr>
          <a:xfrm>
            <a:off x="3287429" y="5360205"/>
            <a:ext cx="5182837" cy="982182"/>
            <a:chOff x="3428109" y="5360205"/>
            <a:chExt cx="5182837" cy="982182"/>
          </a:xfrm>
        </p:grpSpPr>
        <p:sp>
          <p:nvSpPr>
            <p:cNvPr id="76" name="Freeform 75"/>
            <p:cNvSpPr/>
            <p:nvPr/>
          </p:nvSpPr>
          <p:spPr>
            <a:xfrm rot="10800000">
              <a:off x="3428109" y="5427987"/>
              <a:ext cx="5182837" cy="914400"/>
            </a:xfrm>
            <a:custGeom>
              <a:avLst/>
              <a:gdLst>
                <a:gd name="connsiteX0" fmla="*/ 5030434 w 5182837"/>
                <a:gd name="connsiteY0" fmla="*/ 914400 h 914400"/>
                <a:gd name="connsiteX1" fmla="*/ 0 w 5182837"/>
                <a:gd name="connsiteY1" fmla="*/ 914400 h 914400"/>
                <a:gd name="connsiteX2" fmla="*/ 9699 w 5182837"/>
                <a:gd name="connsiteY2" fmla="*/ 906398 h 914400"/>
                <a:gd name="connsiteX3" fmla="*/ 197174 w 5182837"/>
                <a:gd name="connsiteY3" fmla="*/ 453793 h 914400"/>
                <a:gd name="connsiteX4" fmla="*/ 9699 w 5182837"/>
                <a:gd name="connsiteY4" fmla="*/ 1189 h 914400"/>
                <a:gd name="connsiteX5" fmla="*/ 8259 w 5182837"/>
                <a:gd name="connsiteY5" fmla="*/ 0 h 914400"/>
                <a:gd name="connsiteX6" fmla="*/ 5030434 w 5182837"/>
                <a:gd name="connsiteY6" fmla="*/ 0 h 914400"/>
                <a:gd name="connsiteX7" fmla="*/ 5182837 w 5182837"/>
                <a:gd name="connsiteY7" fmla="*/ 152403 h 914400"/>
                <a:gd name="connsiteX8" fmla="*/ 5182837 w 5182837"/>
                <a:gd name="connsiteY8" fmla="*/ 761997 h 914400"/>
                <a:gd name="connsiteX9" fmla="*/ 5030434 w 5182837"/>
                <a:gd name="connsiteY9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82837" h="914400">
                  <a:moveTo>
                    <a:pt x="5030434" y="914400"/>
                  </a:moveTo>
                  <a:lnTo>
                    <a:pt x="0" y="914400"/>
                  </a:lnTo>
                  <a:lnTo>
                    <a:pt x="9699" y="906398"/>
                  </a:lnTo>
                  <a:cubicBezTo>
                    <a:pt x="125531" y="790566"/>
                    <a:pt x="197174" y="630546"/>
                    <a:pt x="197174" y="453793"/>
                  </a:cubicBezTo>
                  <a:cubicBezTo>
                    <a:pt x="197174" y="277040"/>
                    <a:pt x="125531" y="117020"/>
                    <a:pt x="9699" y="1189"/>
                  </a:cubicBezTo>
                  <a:lnTo>
                    <a:pt x="8259" y="0"/>
                  </a:lnTo>
                  <a:lnTo>
                    <a:pt x="5030434" y="0"/>
                  </a:lnTo>
                  <a:cubicBezTo>
                    <a:pt x="5114604" y="0"/>
                    <a:pt x="5182837" y="68233"/>
                    <a:pt x="5182837" y="152403"/>
                  </a:cubicBezTo>
                  <a:lnTo>
                    <a:pt x="5182837" y="761997"/>
                  </a:lnTo>
                  <a:cubicBezTo>
                    <a:pt x="5182837" y="846167"/>
                    <a:pt x="5114604" y="914400"/>
                    <a:pt x="5030434" y="91440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ed Rectangle 69"/>
            <p:cNvSpPr/>
            <p:nvPr/>
          </p:nvSpPr>
          <p:spPr>
            <a:xfrm rot="10800000">
              <a:off x="3483140" y="5479352"/>
              <a:ext cx="822960" cy="822960"/>
            </a:xfrm>
            <a:prstGeom prst="roundRect">
              <a:avLst/>
            </a:prstGeom>
            <a:blipFill dpi="0" rotWithShape="0">
              <a:blip r:embed="rId9"/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444985" y="5360205"/>
              <a:ext cx="3953746" cy="813716"/>
              <a:chOff x="1199156" y="1220012"/>
              <a:chExt cx="1789972" cy="610287"/>
            </a:xfrm>
          </p:grpSpPr>
          <p:sp>
            <p:nvSpPr>
              <p:cNvPr id="93" name="TextBox 92"/>
              <p:cNvSpPr txBox="1"/>
              <p:nvPr/>
            </p:nvSpPr>
            <p:spPr>
              <a:xfrm>
                <a:off x="1276944" y="1530216"/>
                <a:ext cx="1712184" cy="300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2000" u="sng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hlinkClick r:id="rId10"/>
                  </a:rPr>
                  <a:t>https://leetcode.com/</a:t>
                </a:r>
                <a:endParaRPr lang="en-US" sz="1600" dirty="0">
                  <a:solidFill>
                    <a:schemeClr val="bg2">
                      <a:lumMod val="1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1199156" y="1220012"/>
                <a:ext cx="1775683" cy="346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7030A0"/>
                    </a:solidFill>
                  </a:rPr>
                  <a:t>LEETCODE</a:t>
                </a:r>
              </a:p>
            </p:txBody>
          </p:sp>
        </p:grpSp>
      </p:grpSp>
      <p:grpSp>
        <p:nvGrpSpPr>
          <p:cNvPr id="99" name="Group 1025"/>
          <p:cNvGrpSpPr>
            <a:grpSpLocks noChangeAspect="1"/>
          </p:cNvGrpSpPr>
          <p:nvPr/>
        </p:nvGrpSpPr>
        <p:grpSpPr>
          <a:xfrm rot="20985458">
            <a:off x="2474264" y="1399794"/>
            <a:ext cx="1417319" cy="1417320"/>
            <a:chOff x="-2" y="0"/>
            <a:chExt cx="1452946" cy="1453482"/>
          </a:xfrm>
          <a:solidFill>
            <a:schemeClr val="bg1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00" name="Group 1006"/>
            <p:cNvGrpSpPr/>
            <p:nvPr/>
          </p:nvGrpSpPr>
          <p:grpSpPr>
            <a:xfrm>
              <a:off x="162429" y="162971"/>
              <a:ext cx="1128086" cy="1128082"/>
              <a:chOff x="0" y="0"/>
              <a:chExt cx="1128085" cy="1128085"/>
            </a:xfrm>
            <a:grpFill/>
          </p:grpSpPr>
          <p:sp>
            <p:nvSpPr>
              <p:cNvPr id="119" name="Shape 1004"/>
              <p:cNvSpPr/>
              <p:nvPr/>
            </p:nvSpPr>
            <p:spPr>
              <a:xfrm>
                <a:off x="0" y="0"/>
                <a:ext cx="1128085" cy="1128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sz="3200"/>
              </a:p>
            </p:txBody>
          </p:sp>
          <p:sp>
            <p:nvSpPr>
              <p:cNvPr id="120" name="Shape 1005"/>
              <p:cNvSpPr/>
              <p:nvPr/>
            </p:nvSpPr>
            <p:spPr>
              <a:xfrm>
                <a:off x="261671" y="261670"/>
                <a:ext cx="604743" cy="6047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00B0F0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sz="3200" dirty="0"/>
              </a:p>
            </p:txBody>
          </p:sp>
        </p:grpSp>
        <p:grpSp>
          <p:nvGrpSpPr>
            <p:cNvPr id="101" name="Group 1009"/>
            <p:cNvGrpSpPr/>
            <p:nvPr/>
          </p:nvGrpSpPr>
          <p:grpSpPr>
            <a:xfrm>
              <a:off x="659492" y="0"/>
              <a:ext cx="133958" cy="1452941"/>
              <a:chOff x="0" y="0"/>
              <a:chExt cx="133956" cy="1452944"/>
            </a:xfrm>
            <a:grpFill/>
          </p:grpSpPr>
          <p:sp>
            <p:nvSpPr>
              <p:cNvPr id="117" name="Shape 1007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118" name="Shape 1008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  <p:grpSp>
          <p:nvGrpSpPr>
            <p:cNvPr id="102" name="Group 1012"/>
            <p:cNvGrpSpPr/>
            <p:nvPr/>
          </p:nvGrpSpPr>
          <p:grpSpPr>
            <a:xfrm rot="16200000">
              <a:off x="659492" y="540"/>
              <a:ext cx="133957" cy="1452945"/>
              <a:chOff x="0" y="0"/>
              <a:chExt cx="133956" cy="1452944"/>
            </a:xfrm>
            <a:grpFill/>
          </p:grpSpPr>
          <p:sp>
            <p:nvSpPr>
              <p:cNvPr id="115" name="Shape 1010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116" name="Shape 1011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  <p:grpSp>
          <p:nvGrpSpPr>
            <p:cNvPr id="103" name="Group 1015"/>
            <p:cNvGrpSpPr/>
            <p:nvPr/>
          </p:nvGrpSpPr>
          <p:grpSpPr>
            <a:xfrm rot="1832071">
              <a:off x="659491" y="541"/>
              <a:ext cx="133958" cy="1452941"/>
              <a:chOff x="0" y="0"/>
              <a:chExt cx="133956" cy="1452944"/>
            </a:xfrm>
            <a:grpFill/>
          </p:grpSpPr>
          <p:sp>
            <p:nvSpPr>
              <p:cNvPr id="113" name="Shape 1013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114" name="Shape 1014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  <p:grpSp>
          <p:nvGrpSpPr>
            <p:cNvPr id="104" name="Group 1018"/>
            <p:cNvGrpSpPr/>
            <p:nvPr/>
          </p:nvGrpSpPr>
          <p:grpSpPr>
            <a:xfrm rot="19769280">
              <a:off x="659492" y="541"/>
              <a:ext cx="133958" cy="1452941"/>
              <a:chOff x="0" y="0"/>
              <a:chExt cx="133956" cy="1452944"/>
            </a:xfrm>
            <a:grpFill/>
          </p:grpSpPr>
          <p:sp>
            <p:nvSpPr>
              <p:cNvPr id="111" name="Shape 1016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112" name="Shape 1017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  <p:grpSp>
          <p:nvGrpSpPr>
            <p:cNvPr id="105" name="Group 1021"/>
            <p:cNvGrpSpPr/>
            <p:nvPr/>
          </p:nvGrpSpPr>
          <p:grpSpPr>
            <a:xfrm rot="17961925">
              <a:off x="659492" y="543"/>
              <a:ext cx="133958" cy="1452945"/>
              <a:chOff x="0" y="0"/>
              <a:chExt cx="133956" cy="1452944"/>
            </a:xfrm>
            <a:grpFill/>
          </p:grpSpPr>
          <p:sp>
            <p:nvSpPr>
              <p:cNvPr id="109" name="Shape 1019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110" name="Shape 1020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  <p:grpSp>
          <p:nvGrpSpPr>
            <p:cNvPr id="106" name="Group 1024"/>
            <p:cNvGrpSpPr/>
            <p:nvPr/>
          </p:nvGrpSpPr>
          <p:grpSpPr>
            <a:xfrm rot="3654789">
              <a:off x="659493" y="541"/>
              <a:ext cx="133958" cy="1452945"/>
              <a:chOff x="0" y="0"/>
              <a:chExt cx="133956" cy="1452944"/>
            </a:xfrm>
            <a:grpFill/>
          </p:grpSpPr>
          <p:sp>
            <p:nvSpPr>
              <p:cNvPr id="107" name="Shape 1022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108" name="Shape 1023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</p:grpSp>
      <p:grpSp>
        <p:nvGrpSpPr>
          <p:cNvPr id="143" name="Group 1025"/>
          <p:cNvGrpSpPr>
            <a:grpSpLocks noChangeAspect="1"/>
          </p:cNvGrpSpPr>
          <p:nvPr/>
        </p:nvGrpSpPr>
        <p:grpSpPr>
          <a:xfrm rot="20985458">
            <a:off x="2473092" y="3901242"/>
            <a:ext cx="1417319" cy="1417320"/>
            <a:chOff x="-2" y="0"/>
            <a:chExt cx="1452946" cy="1453482"/>
          </a:xfrm>
          <a:solidFill>
            <a:schemeClr val="bg1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44" name="Group 1006"/>
            <p:cNvGrpSpPr/>
            <p:nvPr/>
          </p:nvGrpSpPr>
          <p:grpSpPr>
            <a:xfrm>
              <a:off x="162429" y="162971"/>
              <a:ext cx="1128086" cy="1128082"/>
              <a:chOff x="0" y="0"/>
              <a:chExt cx="1128085" cy="1128085"/>
            </a:xfrm>
            <a:grpFill/>
          </p:grpSpPr>
          <p:sp>
            <p:nvSpPr>
              <p:cNvPr id="163" name="Shape 1004"/>
              <p:cNvSpPr/>
              <p:nvPr/>
            </p:nvSpPr>
            <p:spPr>
              <a:xfrm>
                <a:off x="0" y="0"/>
                <a:ext cx="1128085" cy="1128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sz="3200"/>
              </a:p>
            </p:txBody>
          </p:sp>
          <p:sp>
            <p:nvSpPr>
              <p:cNvPr id="164" name="Shape 1005"/>
              <p:cNvSpPr/>
              <p:nvPr/>
            </p:nvSpPr>
            <p:spPr>
              <a:xfrm>
                <a:off x="261671" y="261670"/>
                <a:ext cx="604743" cy="6047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548235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sz="3200" dirty="0"/>
              </a:p>
            </p:txBody>
          </p:sp>
        </p:grpSp>
        <p:grpSp>
          <p:nvGrpSpPr>
            <p:cNvPr id="145" name="Group 1009"/>
            <p:cNvGrpSpPr/>
            <p:nvPr/>
          </p:nvGrpSpPr>
          <p:grpSpPr>
            <a:xfrm>
              <a:off x="659492" y="0"/>
              <a:ext cx="133958" cy="1452941"/>
              <a:chOff x="0" y="0"/>
              <a:chExt cx="133956" cy="1452944"/>
            </a:xfrm>
            <a:grpFill/>
          </p:grpSpPr>
          <p:sp>
            <p:nvSpPr>
              <p:cNvPr id="161" name="Shape 1007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162" name="Shape 1008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  <p:grpSp>
          <p:nvGrpSpPr>
            <p:cNvPr id="146" name="Group 1012"/>
            <p:cNvGrpSpPr/>
            <p:nvPr/>
          </p:nvGrpSpPr>
          <p:grpSpPr>
            <a:xfrm rot="16200000">
              <a:off x="659492" y="540"/>
              <a:ext cx="133957" cy="1452945"/>
              <a:chOff x="0" y="0"/>
              <a:chExt cx="133956" cy="1452944"/>
            </a:xfrm>
            <a:grpFill/>
          </p:grpSpPr>
          <p:sp>
            <p:nvSpPr>
              <p:cNvPr id="159" name="Shape 1010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160" name="Shape 1011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  <p:grpSp>
          <p:nvGrpSpPr>
            <p:cNvPr id="147" name="Group 1015"/>
            <p:cNvGrpSpPr/>
            <p:nvPr/>
          </p:nvGrpSpPr>
          <p:grpSpPr>
            <a:xfrm rot="1832071">
              <a:off x="659491" y="541"/>
              <a:ext cx="133958" cy="1452941"/>
              <a:chOff x="0" y="0"/>
              <a:chExt cx="133956" cy="1452944"/>
            </a:xfrm>
            <a:grpFill/>
          </p:grpSpPr>
          <p:sp>
            <p:nvSpPr>
              <p:cNvPr id="157" name="Shape 1013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158" name="Shape 1014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  <p:grpSp>
          <p:nvGrpSpPr>
            <p:cNvPr id="148" name="Group 1018"/>
            <p:cNvGrpSpPr/>
            <p:nvPr/>
          </p:nvGrpSpPr>
          <p:grpSpPr>
            <a:xfrm rot="19769280">
              <a:off x="659492" y="541"/>
              <a:ext cx="133958" cy="1452941"/>
              <a:chOff x="0" y="0"/>
              <a:chExt cx="133956" cy="1452944"/>
            </a:xfrm>
            <a:grpFill/>
          </p:grpSpPr>
          <p:sp>
            <p:nvSpPr>
              <p:cNvPr id="155" name="Shape 1016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156" name="Shape 1017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  <p:grpSp>
          <p:nvGrpSpPr>
            <p:cNvPr id="149" name="Group 1021"/>
            <p:cNvGrpSpPr/>
            <p:nvPr/>
          </p:nvGrpSpPr>
          <p:grpSpPr>
            <a:xfrm rot="17961925">
              <a:off x="659492" y="543"/>
              <a:ext cx="133958" cy="1452945"/>
              <a:chOff x="0" y="0"/>
              <a:chExt cx="133956" cy="1452944"/>
            </a:xfrm>
            <a:grpFill/>
          </p:grpSpPr>
          <p:sp>
            <p:nvSpPr>
              <p:cNvPr id="153" name="Shape 1019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154" name="Shape 1020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  <p:grpSp>
          <p:nvGrpSpPr>
            <p:cNvPr id="150" name="Group 1024"/>
            <p:cNvGrpSpPr/>
            <p:nvPr/>
          </p:nvGrpSpPr>
          <p:grpSpPr>
            <a:xfrm rot="3654789">
              <a:off x="659493" y="541"/>
              <a:ext cx="133958" cy="1452945"/>
              <a:chOff x="0" y="0"/>
              <a:chExt cx="133956" cy="1452944"/>
            </a:xfrm>
            <a:grpFill/>
          </p:grpSpPr>
          <p:sp>
            <p:nvSpPr>
              <p:cNvPr id="151" name="Shape 1022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152" name="Shape 1023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</p:grpSp>
      <p:grpSp>
        <p:nvGrpSpPr>
          <p:cNvPr id="165" name="Group 1025"/>
          <p:cNvGrpSpPr>
            <a:grpSpLocks noChangeAspect="1"/>
          </p:cNvGrpSpPr>
          <p:nvPr/>
        </p:nvGrpSpPr>
        <p:grpSpPr>
          <a:xfrm rot="20985458">
            <a:off x="8330396" y="2661867"/>
            <a:ext cx="1417319" cy="1417320"/>
            <a:chOff x="-2" y="0"/>
            <a:chExt cx="1452946" cy="1453482"/>
          </a:xfr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166" name="Group 1006"/>
            <p:cNvGrpSpPr/>
            <p:nvPr/>
          </p:nvGrpSpPr>
          <p:grpSpPr>
            <a:xfrm>
              <a:off x="162429" y="162971"/>
              <a:ext cx="1128086" cy="1128082"/>
              <a:chOff x="0" y="0"/>
              <a:chExt cx="1128085" cy="1128085"/>
            </a:xfrm>
            <a:grpFill/>
          </p:grpSpPr>
          <p:sp>
            <p:nvSpPr>
              <p:cNvPr id="185" name="Shape 1004"/>
              <p:cNvSpPr/>
              <p:nvPr/>
            </p:nvSpPr>
            <p:spPr>
              <a:xfrm>
                <a:off x="0" y="0"/>
                <a:ext cx="1128085" cy="1128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sz="3200"/>
              </a:p>
            </p:txBody>
          </p:sp>
          <p:sp>
            <p:nvSpPr>
              <p:cNvPr id="186" name="Shape 1005"/>
              <p:cNvSpPr/>
              <p:nvPr/>
            </p:nvSpPr>
            <p:spPr>
              <a:xfrm>
                <a:off x="261671" y="261670"/>
                <a:ext cx="604743" cy="6047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ED7D3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sz="3200" dirty="0"/>
              </a:p>
            </p:txBody>
          </p:sp>
        </p:grpSp>
        <p:grpSp>
          <p:nvGrpSpPr>
            <p:cNvPr id="167" name="Group 1009"/>
            <p:cNvGrpSpPr/>
            <p:nvPr/>
          </p:nvGrpSpPr>
          <p:grpSpPr>
            <a:xfrm>
              <a:off x="659492" y="0"/>
              <a:ext cx="133958" cy="1452941"/>
              <a:chOff x="0" y="0"/>
              <a:chExt cx="133956" cy="1452944"/>
            </a:xfrm>
            <a:grpFill/>
          </p:grpSpPr>
          <p:sp>
            <p:nvSpPr>
              <p:cNvPr id="183" name="Shape 1007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184" name="Shape 1008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  <p:grpSp>
          <p:nvGrpSpPr>
            <p:cNvPr id="168" name="Group 1012"/>
            <p:cNvGrpSpPr/>
            <p:nvPr/>
          </p:nvGrpSpPr>
          <p:grpSpPr>
            <a:xfrm rot="16200000">
              <a:off x="659492" y="540"/>
              <a:ext cx="133957" cy="1452945"/>
              <a:chOff x="0" y="0"/>
              <a:chExt cx="133956" cy="1452944"/>
            </a:xfrm>
            <a:grpFill/>
          </p:grpSpPr>
          <p:sp>
            <p:nvSpPr>
              <p:cNvPr id="181" name="Shape 1010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182" name="Shape 1011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  <p:grpSp>
          <p:nvGrpSpPr>
            <p:cNvPr id="169" name="Group 1015"/>
            <p:cNvGrpSpPr/>
            <p:nvPr/>
          </p:nvGrpSpPr>
          <p:grpSpPr>
            <a:xfrm rot="1832071">
              <a:off x="659491" y="541"/>
              <a:ext cx="133958" cy="1452941"/>
              <a:chOff x="0" y="0"/>
              <a:chExt cx="133956" cy="1452944"/>
            </a:xfrm>
            <a:grpFill/>
          </p:grpSpPr>
          <p:sp>
            <p:nvSpPr>
              <p:cNvPr id="179" name="Shape 1013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180" name="Shape 1014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  <p:grpSp>
          <p:nvGrpSpPr>
            <p:cNvPr id="170" name="Group 1018"/>
            <p:cNvGrpSpPr/>
            <p:nvPr/>
          </p:nvGrpSpPr>
          <p:grpSpPr>
            <a:xfrm rot="19769280">
              <a:off x="659492" y="541"/>
              <a:ext cx="133958" cy="1452941"/>
              <a:chOff x="0" y="0"/>
              <a:chExt cx="133956" cy="1452944"/>
            </a:xfrm>
            <a:grpFill/>
          </p:grpSpPr>
          <p:sp>
            <p:nvSpPr>
              <p:cNvPr id="177" name="Shape 1016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178" name="Shape 1017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  <p:grpSp>
          <p:nvGrpSpPr>
            <p:cNvPr id="171" name="Group 1021"/>
            <p:cNvGrpSpPr/>
            <p:nvPr/>
          </p:nvGrpSpPr>
          <p:grpSpPr>
            <a:xfrm rot="17961925">
              <a:off x="659492" y="543"/>
              <a:ext cx="133958" cy="1452945"/>
              <a:chOff x="0" y="0"/>
              <a:chExt cx="133956" cy="1452944"/>
            </a:xfrm>
            <a:grpFill/>
          </p:grpSpPr>
          <p:sp>
            <p:nvSpPr>
              <p:cNvPr id="175" name="Shape 1019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176" name="Shape 1020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  <p:grpSp>
          <p:nvGrpSpPr>
            <p:cNvPr id="172" name="Group 1024"/>
            <p:cNvGrpSpPr/>
            <p:nvPr/>
          </p:nvGrpSpPr>
          <p:grpSpPr>
            <a:xfrm rot="3654789">
              <a:off x="659493" y="541"/>
              <a:ext cx="133958" cy="1452945"/>
              <a:chOff x="0" y="0"/>
              <a:chExt cx="133956" cy="1452944"/>
            </a:xfrm>
            <a:grpFill/>
          </p:grpSpPr>
          <p:sp>
            <p:nvSpPr>
              <p:cNvPr id="173" name="Shape 1022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174" name="Shape 1023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</p:grpSp>
      <p:grpSp>
        <p:nvGrpSpPr>
          <p:cNvPr id="187" name="Group 1025"/>
          <p:cNvGrpSpPr>
            <a:grpSpLocks noChangeAspect="1"/>
          </p:cNvGrpSpPr>
          <p:nvPr/>
        </p:nvGrpSpPr>
        <p:grpSpPr>
          <a:xfrm rot="20985458">
            <a:off x="8336973" y="5176527"/>
            <a:ext cx="1417319" cy="1417320"/>
            <a:chOff x="-2" y="0"/>
            <a:chExt cx="1452946" cy="1453482"/>
          </a:xfr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188" name="Group 1006"/>
            <p:cNvGrpSpPr/>
            <p:nvPr/>
          </p:nvGrpSpPr>
          <p:grpSpPr>
            <a:xfrm>
              <a:off x="162429" y="162971"/>
              <a:ext cx="1128086" cy="1128082"/>
              <a:chOff x="0" y="0"/>
              <a:chExt cx="1128085" cy="1128085"/>
            </a:xfrm>
            <a:grpFill/>
          </p:grpSpPr>
          <p:sp>
            <p:nvSpPr>
              <p:cNvPr id="207" name="Shape 1004"/>
              <p:cNvSpPr/>
              <p:nvPr/>
            </p:nvSpPr>
            <p:spPr>
              <a:xfrm>
                <a:off x="0" y="0"/>
                <a:ext cx="1128085" cy="1128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sz="3200"/>
              </a:p>
            </p:txBody>
          </p:sp>
          <p:sp>
            <p:nvSpPr>
              <p:cNvPr id="208" name="Shape 1005"/>
              <p:cNvSpPr/>
              <p:nvPr/>
            </p:nvSpPr>
            <p:spPr>
              <a:xfrm>
                <a:off x="261671" y="261670"/>
                <a:ext cx="604743" cy="6047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C000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sz="3200" dirty="0"/>
              </a:p>
            </p:txBody>
          </p:sp>
        </p:grpSp>
        <p:grpSp>
          <p:nvGrpSpPr>
            <p:cNvPr id="189" name="Group 1009"/>
            <p:cNvGrpSpPr/>
            <p:nvPr/>
          </p:nvGrpSpPr>
          <p:grpSpPr>
            <a:xfrm>
              <a:off x="659492" y="0"/>
              <a:ext cx="133958" cy="1452941"/>
              <a:chOff x="0" y="0"/>
              <a:chExt cx="133956" cy="1452944"/>
            </a:xfrm>
            <a:grpFill/>
          </p:grpSpPr>
          <p:sp>
            <p:nvSpPr>
              <p:cNvPr id="205" name="Shape 1007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206" name="Shape 1008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  <p:grpSp>
          <p:nvGrpSpPr>
            <p:cNvPr id="190" name="Group 1012"/>
            <p:cNvGrpSpPr/>
            <p:nvPr/>
          </p:nvGrpSpPr>
          <p:grpSpPr>
            <a:xfrm rot="16200000">
              <a:off x="659492" y="540"/>
              <a:ext cx="133957" cy="1452945"/>
              <a:chOff x="0" y="0"/>
              <a:chExt cx="133956" cy="1452944"/>
            </a:xfrm>
            <a:grpFill/>
          </p:grpSpPr>
          <p:sp>
            <p:nvSpPr>
              <p:cNvPr id="203" name="Shape 1010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204" name="Shape 1011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  <p:grpSp>
          <p:nvGrpSpPr>
            <p:cNvPr id="191" name="Group 1015"/>
            <p:cNvGrpSpPr/>
            <p:nvPr/>
          </p:nvGrpSpPr>
          <p:grpSpPr>
            <a:xfrm rot="1832071">
              <a:off x="659491" y="541"/>
              <a:ext cx="133958" cy="1452941"/>
              <a:chOff x="0" y="0"/>
              <a:chExt cx="133956" cy="1452944"/>
            </a:xfrm>
            <a:grpFill/>
          </p:grpSpPr>
          <p:sp>
            <p:nvSpPr>
              <p:cNvPr id="201" name="Shape 1013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202" name="Shape 1014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  <p:grpSp>
          <p:nvGrpSpPr>
            <p:cNvPr id="192" name="Group 1018"/>
            <p:cNvGrpSpPr/>
            <p:nvPr/>
          </p:nvGrpSpPr>
          <p:grpSpPr>
            <a:xfrm rot="19769280">
              <a:off x="659492" y="541"/>
              <a:ext cx="133958" cy="1452941"/>
              <a:chOff x="0" y="0"/>
              <a:chExt cx="133956" cy="1452944"/>
            </a:xfrm>
            <a:grpFill/>
          </p:grpSpPr>
          <p:sp>
            <p:nvSpPr>
              <p:cNvPr id="199" name="Shape 1016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200" name="Shape 1017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  <p:grpSp>
          <p:nvGrpSpPr>
            <p:cNvPr id="193" name="Group 1021"/>
            <p:cNvGrpSpPr/>
            <p:nvPr/>
          </p:nvGrpSpPr>
          <p:grpSpPr>
            <a:xfrm rot="17961925">
              <a:off x="659492" y="543"/>
              <a:ext cx="133958" cy="1452945"/>
              <a:chOff x="0" y="0"/>
              <a:chExt cx="133956" cy="1452944"/>
            </a:xfrm>
            <a:grpFill/>
          </p:grpSpPr>
          <p:sp>
            <p:nvSpPr>
              <p:cNvPr id="197" name="Shape 1019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198" name="Shape 1020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  <p:grpSp>
          <p:nvGrpSpPr>
            <p:cNvPr id="194" name="Group 1024"/>
            <p:cNvGrpSpPr/>
            <p:nvPr/>
          </p:nvGrpSpPr>
          <p:grpSpPr>
            <a:xfrm rot="3654789">
              <a:off x="659493" y="541"/>
              <a:ext cx="133958" cy="1452945"/>
              <a:chOff x="0" y="0"/>
              <a:chExt cx="133956" cy="1452944"/>
            </a:xfrm>
            <a:grpFill/>
          </p:grpSpPr>
          <p:sp>
            <p:nvSpPr>
              <p:cNvPr id="195" name="Shape 1022"/>
              <p:cNvSpPr/>
              <p:nvPr/>
            </p:nvSpPr>
            <p:spPr>
              <a:xfrm>
                <a:off x="1" y="0"/>
                <a:ext cx="133956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196" name="Shape 1023"/>
              <p:cNvSpPr/>
              <p:nvPr/>
            </p:nvSpPr>
            <p:spPr>
              <a:xfrm rot="10800000">
                <a:off x="-1" y="1278545"/>
                <a:ext cx="133957" cy="17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5372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1" grpId="0" animBg="1"/>
      <p:bldP spid="5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94111" y="171450"/>
            <a:ext cx="720377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Candara" panose="020E0502030303020204" pitchFamily="34" charset="0"/>
              </a:rPr>
              <a:t>BUSINESS MODEL CANVAS</a:t>
            </a:r>
          </a:p>
          <a:p>
            <a:pPr algn="ctr"/>
            <a:r>
              <a:rPr lang="en-US" b="1" dirty="0">
                <a:solidFill>
                  <a:srgbClr val="00B050"/>
                </a:solidFill>
                <a:latin typeface="Candara" panose="020E0502030303020204" pitchFamily="34" charset="0"/>
              </a:rPr>
              <a:t>DIGITALISASI INDUSTRI KREATIF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53093A-153A-4AD4-BBD2-16942446F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914400"/>
            <a:ext cx="6324600" cy="502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2FA5D0-723B-4D99-9217-505E2CDF1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82" y="914400"/>
            <a:ext cx="100679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39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5684</TotalTime>
  <Words>164</Words>
  <Application>Microsoft Office PowerPoint</Application>
  <PresentationFormat>Widescreen</PresentationFormat>
  <Paragraphs>42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Candara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james sager;sage-fox.com</dc:creator>
  <cp:lastModifiedBy>EDWARD</cp:lastModifiedBy>
  <cp:revision>2004</cp:revision>
  <dcterms:created xsi:type="dcterms:W3CDTF">2015-12-31T02:20:12Z</dcterms:created>
  <dcterms:modified xsi:type="dcterms:W3CDTF">2021-02-03T09:53:38Z</dcterms:modified>
</cp:coreProperties>
</file>